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C7B-D64C-5943-AD8F-C596E4B20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E5751-C417-3347-9961-15B0A7415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B6139-26D2-B745-AA32-A512DA67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50A8-84EA-FE44-B60B-B04D5250A0DC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CD617-5EAC-4F40-94C0-9FE8BC605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46106-1C5D-1048-A76D-87013CB9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1921-1645-D94D-B5D4-C03B5A40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9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2413E-ADC2-0E42-AA60-876721CC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BE849-BC56-FB40-80D8-B062A4222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C2FE2-7D4E-4343-9983-BC5B91C4A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50A8-84EA-FE44-B60B-B04D5250A0DC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1CDEA-9D5E-2840-85E8-8CBABEAAD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25BE4-527E-1F4D-A746-BAF04C797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1921-1645-D94D-B5D4-C03B5A40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4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8417FF-0DA2-D741-BB24-428920E69D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F5F6CD-DA4E-5C4F-AE92-A997254C7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D06E0-188C-8040-8BA6-CD638B745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50A8-84EA-FE44-B60B-B04D5250A0DC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66277-8602-8E40-9B8B-3C7BD4E3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DE905-A546-7D43-B916-50AA96A7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1921-1645-D94D-B5D4-C03B5A40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9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1B205-DAB6-404A-BB57-FB8E65CB1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3773B-526C-AF42-A957-270BA38CF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02D09-B540-B542-B53D-B59353FEE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50A8-84EA-FE44-B60B-B04D5250A0DC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E9077-98AD-A94B-9767-CE1508CA7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5ACB9-9478-0540-ADA0-0388822F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1921-1645-D94D-B5D4-C03B5A40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1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06985-5976-7C46-90EF-30931BCEE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3F7EF-0C2B-C941-B410-ACE12AFF1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58552-6A1E-E047-8E21-B8C9879DA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50A8-84EA-FE44-B60B-B04D5250A0DC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A52AB-BEBE-4E4B-830C-A62BEFD74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062EB-FD20-0A40-885D-B4C4A6E4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1921-1645-D94D-B5D4-C03B5A40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3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BA8E0-AC13-BA4E-92DF-828AB708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51054-F34A-C942-AEF1-F43AAC967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D4A39-EEC0-C745-A926-29D40A74C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153D0-8FA9-5844-ADF3-2082BD587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50A8-84EA-FE44-B60B-B04D5250A0DC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D2240-ABCB-0347-A535-6BF053E93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905ED-840D-CF47-9E04-ADCBACF6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1921-1645-D94D-B5D4-C03B5A40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4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61FEE-0A92-E944-86DB-6DF67CB9A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BB347-05F2-DA47-A575-1CFD32054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9B129-9778-6540-8CB4-50A849BC8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C589B4-A997-8B44-BD40-8951E3876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DCC7A-3D6A-1A4A-9058-8F22A5B66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E308EB-4E4E-654A-932D-1712C4ADE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50A8-84EA-FE44-B60B-B04D5250A0DC}" type="datetimeFigureOut">
              <a:rPr lang="en-US" smtClean="0"/>
              <a:t>4/8/20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72893E-6C5C-CB4B-8D87-02C9743F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B65B0-98D3-A249-8517-0A8AE09D7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1921-1645-D94D-B5D4-C03B5A40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9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22165-BAC3-A047-910E-72381E17B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92203A-439E-3C49-9013-53C1D7E52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50A8-84EA-FE44-B60B-B04D5250A0DC}" type="datetimeFigureOut">
              <a:rPr lang="en-US" smtClean="0"/>
              <a:t>4/8/20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91BDF4-3944-F54D-8161-ED598B83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EC7CC-0A80-5245-8175-3759191E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1921-1645-D94D-B5D4-C03B5A40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3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B0437-BFD7-8748-B41D-E6479CEE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50A8-84EA-FE44-B60B-B04D5250A0DC}" type="datetimeFigureOut">
              <a:rPr lang="en-US" smtClean="0"/>
              <a:t>4/8/20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34608-9252-6740-89F4-1EC9732C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4913D-87EE-E64A-8FEE-F2A15F55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1921-1645-D94D-B5D4-C03B5A40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0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676B0-587A-7A44-9B7D-00D5D03B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61C6F-ADA1-2341-A86C-2964D5C7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26E12-CCAF-5648-8F69-636CE92A7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BE3E2-536A-F641-8AD2-828DEB3AE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50A8-84EA-FE44-B60B-B04D5250A0DC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A3B33-C1C1-7843-B239-3DCD7FC91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699C4-614D-F349-A20D-E0874DF7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1921-1645-D94D-B5D4-C03B5A40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4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9E637-8197-4D41-8E51-1DBE6994B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75DD4A-3AAA-5E47-B209-DECDD9BB39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23F4A-108B-BF42-BF59-4F5261B36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AC2F7-9F89-3E4A-B20C-187DE614B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50A8-84EA-FE44-B60B-B04D5250A0DC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299B7-6B72-AB4C-84A8-04D21272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B3E42-F00A-F546-AF87-43736EA0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1921-1645-D94D-B5D4-C03B5A40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3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2736C-68B5-5A49-93F4-AD70BCE9D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3BCAF-2FEA-A54B-A738-FA9090E25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7A540-DB88-B94E-9FC9-6D23042146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150A8-84EA-FE44-B60B-B04D5250A0DC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63736-740E-2944-A071-C4F266E5BA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04101-464B-174C-87DB-0045E5DF4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F1921-1645-D94D-B5D4-C03B5A40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5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103D1C-5DEA-8D42-B26B-0F39EA172347}"/>
              </a:ext>
            </a:extLst>
          </p:cNvPr>
          <p:cNvSpPr/>
          <p:nvPr/>
        </p:nvSpPr>
        <p:spPr>
          <a:xfrm>
            <a:off x="4677103" y="441435"/>
            <a:ext cx="2648607" cy="15660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 the charterer or owner the right person to sue, where a bill incorporates charterparty terms?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19B205-A30C-334A-97A4-652020F8C79F}"/>
              </a:ext>
            </a:extLst>
          </p:cNvPr>
          <p:cNvSpPr/>
          <p:nvPr/>
        </p:nvSpPr>
        <p:spPr>
          <a:xfrm>
            <a:off x="1762452" y="2252499"/>
            <a:ext cx="1455683" cy="1238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Scenario 1: </a:t>
            </a:r>
          </a:p>
          <a:p>
            <a:pPr algn="ctr"/>
            <a:r>
              <a:rPr lang="en-US" sz="1400" dirty="0"/>
              <a:t>If the charterparty is a demise charterparty…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26A7E8-98E3-AB49-9B42-F89BA565B03D}"/>
              </a:ext>
            </a:extLst>
          </p:cNvPr>
          <p:cNvSpPr/>
          <p:nvPr/>
        </p:nvSpPr>
        <p:spPr>
          <a:xfrm>
            <a:off x="4889937" y="2252499"/>
            <a:ext cx="2201918" cy="1845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Scenario 2: </a:t>
            </a:r>
          </a:p>
          <a:p>
            <a:pPr algn="ctr"/>
            <a:r>
              <a:rPr lang="en-US" sz="1400" dirty="0"/>
              <a:t>If the charterer is using the vessel as a general ship (and their role is limited to providing a full cargo and freight to owners) and includes a “cesser” clause in the charterparty…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53667-EEA9-DE47-9C5B-E753AF250801}"/>
              </a:ext>
            </a:extLst>
          </p:cNvPr>
          <p:cNvSpPr/>
          <p:nvPr/>
        </p:nvSpPr>
        <p:spPr>
          <a:xfrm>
            <a:off x="8763657" y="2252499"/>
            <a:ext cx="2119149" cy="1845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Scenario 3: </a:t>
            </a:r>
          </a:p>
          <a:p>
            <a:pPr algn="ctr"/>
            <a:r>
              <a:rPr lang="en-US" sz="1400" dirty="0"/>
              <a:t>In other scenarios, where there is no demise charter and/or the vessel is not being used as a general ship with a cesser clause in the charterparty…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1A1B9F-E667-254B-803B-AB63D4A9AB9A}"/>
              </a:ext>
            </a:extLst>
          </p:cNvPr>
          <p:cNvSpPr/>
          <p:nvPr/>
        </p:nvSpPr>
        <p:spPr>
          <a:xfrm>
            <a:off x="5280132" y="4804541"/>
            <a:ext cx="1631735" cy="1446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Then the owner is likely to be the carrier and the owner is likely the carrier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05131A-4C07-FC48-84B8-180B8E212FB7}"/>
              </a:ext>
            </a:extLst>
          </p:cNvPr>
          <p:cNvSpPr/>
          <p:nvPr/>
        </p:nvSpPr>
        <p:spPr>
          <a:xfrm>
            <a:off x="1569323" y="4679731"/>
            <a:ext cx="1841942" cy="1446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Charterer is likely the “carrier” as the original owner isn’t crewing or controlling the vessel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B46643-7A01-B04F-848E-60A797E00C47}"/>
              </a:ext>
            </a:extLst>
          </p:cNvPr>
          <p:cNvSpPr/>
          <p:nvPr/>
        </p:nvSpPr>
        <p:spPr>
          <a:xfrm>
            <a:off x="9007365" y="4730969"/>
            <a:ext cx="1631735" cy="1520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Then the carrier is they who are identified on the face of the bill of lading (The Starsin). </a:t>
            </a:r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C5CB3EED-7D2F-634E-A8C7-9097EEFCD05F}"/>
              </a:ext>
            </a:extLst>
          </p:cNvPr>
          <p:cNvSpPr/>
          <p:nvPr/>
        </p:nvSpPr>
        <p:spPr>
          <a:xfrm>
            <a:off x="2438400" y="3668110"/>
            <a:ext cx="189186" cy="851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828539C3-82F4-854F-AB17-3CD1C0D55FAF}"/>
              </a:ext>
            </a:extLst>
          </p:cNvPr>
          <p:cNvSpPr/>
          <p:nvPr/>
        </p:nvSpPr>
        <p:spPr>
          <a:xfrm>
            <a:off x="5969875" y="4254062"/>
            <a:ext cx="189186" cy="425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3FF2F3B4-A9D7-C640-A750-AC8008BD9B5A}"/>
              </a:ext>
            </a:extLst>
          </p:cNvPr>
          <p:cNvSpPr/>
          <p:nvPr/>
        </p:nvSpPr>
        <p:spPr>
          <a:xfrm>
            <a:off x="9753600" y="4201510"/>
            <a:ext cx="189186" cy="425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3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157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Hornyold-Strickland</dc:creator>
  <cp:lastModifiedBy>Francis Hornyold-Strickland</cp:lastModifiedBy>
  <cp:revision>3</cp:revision>
  <dcterms:created xsi:type="dcterms:W3CDTF">2020-04-08T09:39:43Z</dcterms:created>
  <dcterms:modified xsi:type="dcterms:W3CDTF">2020-04-08T10:27:26Z</dcterms:modified>
</cp:coreProperties>
</file>