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>
        <p:scale>
          <a:sx n="110" d="100"/>
          <a:sy n="110" d="100"/>
        </p:scale>
        <p:origin x="1176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1057D-A406-6646-81DA-1B7EB7408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CB0ED7-B760-6741-8710-069FF0BBE4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EF852-EA74-4048-B00C-F3550E420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70D4-6F03-FA45-A5EE-CF4E75AD98B4}" type="datetimeFigureOut">
              <a:rPr lang="en-US" smtClean="0"/>
              <a:t>4/8/20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58114-E963-7247-8779-43C26ACD9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9BA1B-D713-E14D-9A92-E88FA28F1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4E69-D878-794C-B8F8-27653F0D0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933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8B547-2AB0-B943-8999-D36575646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07A33-8B59-CB4C-9388-2576590795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476922-88D9-E045-86A8-DC775B07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70D4-6F03-FA45-A5EE-CF4E75AD98B4}" type="datetimeFigureOut">
              <a:rPr lang="en-US" smtClean="0"/>
              <a:t>4/8/20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AC2FD5-6599-AE43-B6B5-8FB78419F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C5558-D2BE-B64C-ABEE-C33699164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4E69-D878-794C-B8F8-27653F0D0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43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C36F90-E902-E549-8E36-CD0866910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CE3937-FECD-534F-AA69-E347303374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F29D8-3E18-4F47-967E-38E9B7460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70D4-6F03-FA45-A5EE-CF4E75AD98B4}" type="datetimeFigureOut">
              <a:rPr lang="en-US" smtClean="0"/>
              <a:t>4/8/20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871BE-CEC1-7F41-8683-3B2B19C52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4BE18-E766-3942-8A8F-27C7D80EE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4E69-D878-794C-B8F8-27653F0D0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73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28DA5-57EC-764B-BE22-335057BAF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1DB35-56AF-144D-B824-6A1D4EDF6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ED9B1-ECDE-3E4B-B6C7-CB7FDC16E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70D4-6F03-FA45-A5EE-CF4E75AD98B4}" type="datetimeFigureOut">
              <a:rPr lang="en-US" smtClean="0"/>
              <a:t>4/8/20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836D9-F90F-4541-887D-16E0E5F59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762D6-BE73-B54B-8DC6-23F1119F3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4E69-D878-794C-B8F8-27653F0D0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96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539B4-B9A2-B141-8E85-3AF700BBA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E029C-1140-EA4E-8A5A-E51F0E8DE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93793-F06D-D34F-95C5-982F10195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70D4-6F03-FA45-A5EE-CF4E75AD98B4}" type="datetimeFigureOut">
              <a:rPr lang="en-US" smtClean="0"/>
              <a:t>4/8/20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A68F0-7E86-7D43-A781-DDB457E70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A7749-7D91-6249-AA10-9DED05F94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4E69-D878-794C-B8F8-27653F0D0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33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E018B-5D6F-0F4F-9602-246C4B94F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71E54-B656-AB44-816C-6EA1F8E229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9D9D67-DCA2-B542-BB8E-1199EE3F70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A49FC7-C46E-C242-AF2F-B56F412ED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70D4-6F03-FA45-A5EE-CF4E75AD98B4}" type="datetimeFigureOut">
              <a:rPr lang="en-US" smtClean="0"/>
              <a:t>4/8/20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E3BFDB-821D-A440-ABE1-5E85E73EE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F8605F-36A5-644A-8ED3-CE2071E4D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4E69-D878-794C-B8F8-27653F0D0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0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AF277-0407-3B45-AB1A-BE8C59B50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3694B9-BBE7-4547-BA2B-2E6AF9EFA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8F7D1B-D390-E745-AA64-7C9B9500E0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EB3767-090F-B742-B60F-188C17206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12015D-71BC-884A-900B-39F6F12F9E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75133D-5CC0-E44B-97FA-6CD6F94FE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70D4-6F03-FA45-A5EE-CF4E75AD98B4}" type="datetimeFigureOut">
              <a:rPr lang="en-US" smtClean="0"/>
              <a:t>4/8/20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99F474-91EE-5B43-9813-C90C9687C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EE386D-D244-4646-82CA-F4A4832F9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4E69-D878-794C-B8F8-27653F0D0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290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A6FFE-6037-FD42-A6E2-75BCCEA86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D54916-7C8D-8D40-BB40-78D7AC59F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70D4-6F03-FA45-A5EE-CF4E75AD98B4}" type="datetimeFigureOut">
              <a:rPr lang="en-US" smtClean="0"/>
              <a:t>4/8/20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4B61D-A8F4-9F48-BB9A-EB73106FF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BFAF9C-114C-914D-9F9D-2AC68DA05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4E69-D878-794C-B8F8-27653F0D0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83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570AAA-CA15-E344-9F80-E10918ED1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70D4-6F03-FA45-A5EE-CF4E75AD98B4}" type="datetimeFigureOut">
              <a:rPr lang="en-US" smtClean="0"/>
              <a:t>4/8/20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0A97C8-A5CC-8B4F-A73A-5EEFDBF54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019EB8-1F26-EF41-8DF5-E4D3A2C8B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4E69-D878-794C-B8F8-27653F0D0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7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43B6C-A2E2-1B4E-9BF4-28F552DF7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9DF57-8B46-B74A-982A-AE5319224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06E33-3CE1-0E4F-9F57-E3166074F0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BF2328-601F-CF43-87B8-F96D0FCDD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70D4-6F03-FA45-A5EE-CF4E75AD98B4}" type="datetimeFigureOut">
              <a:rPr lang="en-US" smtClean="0"/>
              <a:t>4/8/20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D003B2-9AEB-4245-A941-E38B2E5CC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3598F0-BDE7-BF44-8E5F-9A131F5F7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4E69-D878-794C-B8F8-27653F0D0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55022-EDD7-8E47-9DD2-0ABF1817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385620-65D0-E542-8AE3-1E8F3A2075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1B9CFC-640A-234E-913B-7B3AB7E3BF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AF1757-530E-534D-BB31-035573732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70D4-6F03-FA45-A5EE-CF4E75AD98B4}" type="datetimeFigureOut">
              <a:rPr lang="en-US" smtClean="0"/>
              <a:t>4/8/20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604CC-1A82-7F4C-A6F4-5D52DD52F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0C04CF-1B98-BC47-9BB2-B6A55ABD6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4E69-D878-794C-B8F8-27653F0D0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16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6EC48-E5E6-7040-B84B-E5763D856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907C1F-C66B-C643-B96A-E451514F9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C8E8C-4BDE-8641-B5D2-989D0A403C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470D4-6F03-FA45-A5EE-CF4E75AD98B4}" type="datetimeFigureOut">
              <a:rPr lang="en-US" smtClean="0"/>
              <a:t>4/8/20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33088-ACC5-CB4C-B172-3318564E5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4FD7AC-624A-7446-99B6-65532170D5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24E69-D878-794C-B8F8-27653F0D0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689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142F1CA-0F0E-1B40-B707-DD452A1450A8}"/>
              </a:ext>
            </a:extLst>
          </p:cNvPr>
          <p:cNvSpPr txBox="1"/>
          <p:nvPr/>
        </p:nvSpPr>
        <p:spPr>
          <a:xfrm>
            <a:off x="3746938" y="483476"/>
            <a:ext cx="4698124" cy="132343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bill of lading purports to incorporate charterparty terms, what terms bind a third-party buyer under the bill?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1CEF1C-EB52-E847-A32D-AA244EA6512B}"/>
              </a:ext>
            </a:extLst>
          </p:cNvPr>
          <p:cNvSpPr txBox="1"/>
          <p:nvPr/>
        </p:nvSpPr>
        <p:spPr>
          <a:xfrm>
            <a:off x="8288541" y="2899732"/>
            <a:ext cx="1918137" cy="14773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Is the charterparty clause consistent with the B/L clauses?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661307-07C9-3348-84C1-48154F75EDD4}"/>
              </a:ext>
            </a:extLst>
          </p:cNvPr>
          <p:cNvSpPr txBox="1"/>
          <p:nvPr/>
        </p:nvSpPr>
        <p:spPr>
          <a:xfrm>
            <a:off x="4962014" y="2899732"/>
            <a:ext cx="1881352" cy="14773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Does the charterparty clause make sense in the B/L?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FC09FA-643A-9D44-A1C2-CA943B3FFCA2}"/>
              </a:ext>
            </a:extLst>
          </p:cNvPr>
          <p:cNvSpPr txBox="1"/>
          <p:nvPr/>
        </p:nvSpPr>
        <p:spPr>
          <a:xfrm>
            <a:off x="975966" y="2738660"/>
            <a:ext cx="2538248" cy="175432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ctr">
              <a:buAutoNum type="arabicParenR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incorporation clause in the B/L apt to describe the charterparty clause purported to be incorporated?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DB9C5E-93E6-404B-A408-6A1088147B2D}"/>
              </a:ext>
            </a:extLst>
          </p:cNvPr>
          <p:cNvSpPr/>
          <p:nvPr/>
        </p:nvSpPr>
        <p:spPr>
          <a:xfrm>
            <a:off x="3897841" y="3016871"/>
            <a:ext cx="578069" cy="546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 &amp;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D6DA66-C3FC-5B43-B27F-FBC5E825168B}"/>
              </a:ext>
            </a:extLst>
          </p:cNvPr>
          <p:cNvSpPr/>
          <p:nvPr/>
        </p:nvSpPr>
        <p:spPr>
          <a:xfrm>
            <a:off x="3897840" y="3830522"/>
            <a:ext cx="578069" cy="546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2477D6-202C-2F43-B59C-F2E16C867076}"/>
              </a:ext>
            </a:extLst>
          </p:cNvPr>
          <p:cNvSpPr/>
          <p:nvPr/>
        </p:nvSpPr>
        <p:spPr>
          <a:xfrm>
            <a:off x="7276920" y="3016871"/>
            <a:ext cx="578069" cy="546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 &amp;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A8A37AA-393E-8E4E-B6DE-5FE8AF80967C}"/>
              </a:ext>
            </a:extLst>
          </p:cNvPr>
          <p:cNvSpPr/>
          <p:nvPr/>
        </p:nvSpPr>
        <p:spPr>
          <a:xfrm>
            <a:off x="7276919" y="3830522"/>
            <a:ext cx="578069" cy="546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34BAA1-BEA1-8544-B745-1B44662023DC}"/>
              </a:ext>
            </a:extLst>
          </p:cNvPr>
          <p:cNvSpPr/>
          <p:nvPr/>
        </p:nvSpPr>
        <p:spPr>
          <a:xfrm>
            <a:off x="10640230" y="3016871"/>
            <a:ext cx="578069" cy="546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17B7BD4-E879-6E40-938B-A5E7E0652B7B}"/>
              </a:ext>
            </a:extLst>
          </p:cNvPr>
          <p:cNvSpPr/>
          <p:nvPr/>
        </p:nvSpPr>
        <p:spPr>
          <a:xfrm>
            <a:off x="10640229" y="3830522"/>
            <a:ext cx="578069" cy="546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830EFB-90D2-C74D-BB8B-1FF787DF6D44}"/>
              </a:ext>
            </a:extLst>
          </p:cNvPr>
          <p:cNvSpPr txBox="1"/>
          <p:nvPr/>
        </p:nvSpPr>
        <p:spPr>
          <a:xfrm>
            <a:off x="975966" y="5129764"/>
            <a:ext cx="2538248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 NOT incorporated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2423BCD-C471-244F-B65B-963D0F535FB4}"/>
              </a:ext>
            </a:extLst>
          </p:cNvPr>
          <p:cNvSpPr txBox="1"/>
          <p:nvPr/>
        </p:nvSpPr>
        <p:spPr>
          <a:xfrm>
            <a:off x="8680050" y="1832283"/>
            <a:ext cx="2538248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 incorporated</a:t>
            </a:r>
          </a:p>
        </p:txBody>
      </p:sp>
      <p:sp>
        <p:nvSpPr>
          <p:cNvPr id="38" name="Right Arrow 37">
            <a:extLst>
              <a:ext uri="{FF2B5EF4-FFF2-40B4-BE49-F238E27FC236}">
                <a16:creationId xmlns:a16="http://schemas.microsoft.com/office/drawing/2014/main" id="{67ACEFE1-E6E9-2B46-8AF2-2CDC3EE6E980}"/>
              </a:ext>
            </a:extLst>
          </p:cNvPr>
          <p:cNvSpPr/>
          <p:nvPr/>
        </p:nvSpPr>
        <p:spPr>
          <a:xfrm>
            <a:off x="3595195" y="3242667"/>
            <a:ext cx="220718" cy="1701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>
            <a:extLst>
              <a:ext uri="{FF2B5EF4-FFF2-40B4-BE49-F238E27FC236}">
                <a16:creationId xmlns:a16="http://schemas.microsoft.com/office/drawing/2014/main" id="{58954D27-08D2-FA49-8053-0ECE02FD0DF5}"/>
              </a:ext>
            </a:extLst>
          </p:cNvPr>
          <p:cNvSpPr/>
          <p:nvPr/>
        </p:nvSpPr>
        <p:spPr>
          <a:xfrm>
            <a:off x="4591385" y="3239548"/>
            <a:ext cx="220718" cy="1701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ight Arrow 39">
            <a:extLst>
              <a:ext uri="{FF2B5EF4-FFF2-40B4-BE49-F238E27FC236}">
                <a16:creationId xmlns:a16="http://schemas.microsoft.com/office/drawing/2014/main" id="{61616A48-125F-8B42-B16E-64824D077A18}"/>
              </a:ext>
            </a:extLst>
          </p:cNvPr>
          <p:cNvSpPr/>
          <p:nvPr/>
        </p:nvSpPr>
        <p:spPr>
          <a:xfrm>
            <a:off x="3602167" y="4028539"/>
            <a:ext cx="220718" cy="1701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ight Arrow 41">
            <a:extLst>
              <a:ext uri="{FF2B5EF4-FFF2-40B4-BE49-F238E27FC236}">
                <a16:creationId xmlns:a16="http://schemas.microsoft.com/office/drawing/2014/main" id="{0C925395-643E-0B46-A71F-70EC893EFF92}"/>
              </a:ext>
            </a:extLst>
          </p:cNvPr>
          <p:cNvSpPr/>
          <p:nvPr/>
        </p:nvSpPr>
        <p:spPr>
          <a:xfrm>
            <a:off x="6984833" y="3239548"/>
            <a:ext cx="220718" cy="1701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Arrow 42">
            <a:extLst>
              <a:ext uri="{FF2B5EF4-FFF2-40B4-BE49-F238E27FC236}">
                <a16:creationId xmlns:a16="http://schemas.microsoft.com/office/drawing/2014/main" id="{6A318633-D444-D641-A0A7-ECBA17783207}"/>
              </a:ext>
            </a:extLst>
          </p:cNvPr>
          <p:cNvSpPr/>
          <p:nvPr/>
        </p:nvSpPr>
        <p:spPr>
          <a:xfrm>
            <a:off x="7981023" y="3236429"/>
            <a:ext cx="220718" cy="1701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ight Arrow 43">
            <a:extLst>
              <a:ext uri="{FF2B5EF4-FFF2-40B4-BE49-F238E27FC236}">
                <a16:creationId xmlns:a16="http://schemas.microsoft.com/office/drawing/2014/main" id="{B140D637-AC9F-DF43-A599-714843F27B0C}"/>
              </a:ext>
            </a:extLst>
          </p:cNvPr>
          <p:cNvSpPr/>
          <p:nvPr/>
        </p:nvSpPr>
        <p:spPr>
          <a:xfrm>
            <a:off x="10293478" y="3236429"/>
            <a:ext cx="220718" cy="1701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ight Arrow 45">
            <a:extLst>
              <a:ext uri="{FF2B5EF4-FFF2-40B4-BE49-F238E27FC236}">
                <a16:creationId xmlns:a16="http://schemas.microsoft.com/office/drawing/2014/main" id="{E94EAF94-1B82-6846-B2D7-316B76EF9D39}"/>
              </a:ext>
            </a:extLst>
          </p:cNvPr>
          <p:cNvSpPr/>
          <p:nvPr/>
        </p:nvSpPr>
        <p:spPr>
          <a:xfrm>
            <a:off x="6975616" y="4028539"/>
            <a:ext cx="220718" cy="1701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Arrow 46">
            <a:extLst>
              <a:ext uri="{FF2B5EF4-FFF2-40B4-BE49-F238E27FC236}">
                <a16:creationId xmlns:a16="http://schemas.microsoft.com/office/drawing/2014/main" id="{A1CDF13F-1489-AF44-9E80-161722EEAAD8}"/>
              </a:ext>
            </a:extLst>
          </p:cNvPr>
          <p:cNvSpPr/>
          <p:nvPr/>
        </p:nvSpPr>
        <p:spPr>
          <a:xfrm>
            <a:off x="10314026" y="4048088"/>
            <a:ext cx="220718" cy="1701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Elbow Connector 49">
            <a:extLst>
              <a:ext uri="{FF2B5EF4-FFF2-40B4-BE49-F238E27FC236}">
                <a16:creationId xmlns:a16="http://schemas.microsoft.com/office/drawing/2014/main" id="{53DCF117-278F-834A-BA44-D2854E35D608}"/>
              </a:ext>
            </a:extLst>
          </p:cNvPr>
          <p:cNvCxnSpPr>
            <a:cxnSpLocks/>
            <a:stCxn id="10" idx="2"/>
            <a:endCxn id="22" idx="0"/>
          </p:cNvCxnSpPr>
          <p:nvPr/>
        </p:nvCxnSpPr>
        <p:spPr>
          <a:xfrm rot="5400000">
            <a:off x="2856524" y="3799412"/>
            <a:ext cx="752704" cy="1908000"/>
          </a:xfrm>
          <a:prstGeom prst="bentConnector3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37B3C0E1-8BA7-7D43-95A9-1C4417A8F6C4}"/>
              </a:ext>
            </a:extLst>
          </p:cNvPr>
          <p:cNvCxnSpPr>
            <a:cxnSpLocks/>
          </p:cNvCxnSpPr>
          <p:nvPr/>
        </p:nvCxnSpPr>
        <p:spPr>
          <a:xfrm rot="10800000" flipV="1">
            <a:off x="3514213" y="4213037"/>
            <a:ext cx="4051740" cy="1086382"/>
          </a:xfrm>
          <a:prstGeom prst="bentConnector3">
            <a:avLst>
              <a:gd name="adj1" fmla="val -208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>
            <a:extLst>
              <a:ext uri="{FF2B5EF4-FFF2-40B4-BE49-F238E27FC236}">
                <a16:creationId xmlns:a16="http://schemas.microsoft.com/office/drawing/2014/main" id="{592CECFD-6250-1049-945D-4DA7DDB4D13F}"/>
              </a:ext>
            </a:extLst>
          </p:cNvPr>
          <p:cNvCxnSpPr>
            <a:cxnSpLocks/>
          </p:cNvCxnSpPr>
          <p:nvPr/>
        </p:nvCxnSpPr>
        <p:spPr>
          <a:xfrm rot="10800000" flipV="1">
            <a:off x="3514213" y="4406549"/>
            <a:ext cx="7415051" cy="1243164"/>
          </a:xfrm>
          <a:prstGeom prst="bentConnector3">
            <a:avLst>
              <a:gd name="adj1" fmla="val -475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ight Arrow 65">
            <a:extLst>
              <a:ext uri="{FF2B5EF4-FFF2-40B4-BE49-F238E27FC236}">
                <a16:creationId xmlns:a16="http://schemas.microsoft.com/office/drawing/2014/main" id="{EF8BFF28-D573-834F-9EF3-7B5FFDF71ED7}"/>
              </a:ext>
            </a:extLst>
          </p:cNvPr>
          <p:cNvSpPr/>
          <p:nvPr/>
        </p:nvSpPr>
        <p:spPr>
          <a:xfrm rot="16200000">
            <a:off x="10621059" y="2499011"/>
            <a:ext cx="636138" cy="2062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A2FC7D1-E98B-364F-8135-AD133762D3C7}"/>
              </a:ext>
            </a:extLst>
          </p:cNvPr>
          <p:cNvSpPr txBox="1"/>
          <p:nvPr/>
        </p:nvSpPr>
        <p:spPr>
          <a:xfrm>
            <a:off x="1009752" y="1806915"/>
            <a:ext cx="2538248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test asks three questions: </a:t>
            </a:r>
          </a:p>
        </p:txBody>
      </p:sp>
    </p:spTree>
    <p:extLst>
      <p:ext uri="{BB962C8B-B14F-4D97-AF65-F5344CB8AC3E}">
        <p14:creationId xmlns:p14="http://schemas.microsoft.com/office/powerpoint/2010/main" val="3279236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88</Words>
  <Application>Microsoft Macintosh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 Hornyold-Strickland</dc:creator>
  <cp:lastModifiedBy>Francis Hornyold-Strickland</cp:lastModifiedBy>
  <cp:revision>3</cp:revision>
  <dcterms:created xsi:type="dcterms:W3CDTF">2020-04-08T08:53:35Z</dcterms:created>
  <dcterms:modified xsi:type="dcterms:W3CDTF">2020-04-08T09:18:08Z</dcterms:modified>
</cp:coreProperties>
</file>