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7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6CE7EE-01E5-E24A-B1A2-766D7DD9259E}" type="datetimeFigureOut">
              <a:rPr lang="en-US" smtClean="0"/>
              <a:t>4/28/20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EDBD0B-1D1B-3847-BAF1-EC1C664E3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5708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56E510-77F8-5442-9206-867BCEA6F0E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554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68155-B6EE-C24F-B4A6-131BF277EE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4057CF-4029-B246-B610-E49593D649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DBE740-3404-5B4E-AB40-888F69046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72909-B6CE-BC4F-902E-7A7196028AE4}" type="datetimeFigureOut">
              <a:rPr lang="en-US" smtClean="0"/>
              <a:t>4/28/20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149C67-F75B-134B-AF88-558B40A71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1B2DDB-E584-F44D-8617-E1F60A961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2427-C332-4C44-9C00-5F856BA1D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69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2F216F-DBE8-5748-92D8-7D1CE0989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B31499-9AAD-FC4B-BE27-CC4F2D6EAE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B844C6-9FBA-5A42-8185-67E1FDD01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72909-B6CE-BC4F-902E-7A7196028AE4}" type="datetimeFigureOut">
              <a:rPr lang="en-US" smtClean="0"/>
              <a:t>4/28/20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622112-F59B-0145-8905-975581B6D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9A1529-89F5-B042-A592-DC60E5883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2427-C332-4C44-9C00-5F856BA1D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268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F67AA8-9E63-E14E-9108-9088DE4F6C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7F76A3-774C-4942-A8F7-2FB69B629E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AE4CC0-2458-5343-8305-BF46D2D2E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72909-B6CE-BC4F-902E-7A7196028AE4}" type="datetimeFigureOut">
              <a:rPr lang="en-US" smtClean="0"/>
              <a:t>4/28/20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D75D6B-036D-054D-913D-13EE264C4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61A936-E1B6-EF41-8E39-52321029D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2427-C332-4C44-9C00-5F856BA1D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627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126DA-C637-B24C-B233-2DD992A11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333417-0A6B-CE49-86FB-52E19AF0ED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929176-F0BD-1443-90B4-5D43F0987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72909-B6CE-BC4F-902E-7A7196028AE4}" type="datetimeFigureOut">
              <a:rPr lang="en-US" smtClean="0"/>
              <a:t>4/28/20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419619-302C-AD4D-8FFD-0CE0FC340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0F0586-A1D3-4E4B-B543-6BE88463C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2427-C332-4C44-9C00-5F856BA1D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950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5D5C8E-3E40-6D4C-AB1C-5655CE7FF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92CB3F-C76E-BA4F-ACAF-852D2ACAE2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A2C580-7D27-8C49-B877-1EB633EF7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72909-B6CE-BC4F-902E-7A7196028AE4}" type="datetimeFigureOut">
              <a:rPr lang="en-US" smtClean="0"/>
              <a:t>4/28/20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0B4CF8-C048-124C-98FA-DD19DBCF0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7CDF6C-1167-4144-AB46-9B0F789FB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2427-C332-4C44-9C00-5F856BA1D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621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7DE654-2AA3-EF4A-BE8F-6E17CD839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285CDA-F5D7-C546-AE48-DE294DFC23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B740A8-6DA5-CA41-8AE7-44291E76C4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F5A5D8-604D-E941-97C8-5906670E4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72909-B6CE-BC4F-902E-7A7196028AE4}" type="datetimeFigureOut">
              <a:rPr lang="en-US" smtClean="0"/>
              <a:t>4/28/20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FEDE0F-4D49-754E-881E-8D01D92BB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541394-F002-434C-94A1-DA55AB75D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2427-C332-4C44-9C00-5F856BA1D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201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2AF764-0AF4-EC41-BEC3-11295F362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B00C22-FE0A-AE4A-A099-61B3CAAFD4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4B23BF-7201-3A4E-A2AF-1CB8972479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DD62BA-4CFE-1F43-815A-055126F582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01AA8D-7663-0446-BCC7-746E3D9458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7387FA3-BEC2-F747-AA23-DA39658D6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72909-B6CE-BC4F-902E-7A7196028AE4}" type="datetimeFigureOut">
              <a:rPr lang="en-US" smtClean="0"/>
              <a:t>4/28/20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06563B2-06D1-B847-B15D-5488AB1B6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F6AB6F-9BBB-FB4D-BE2E-E246BBAD2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2427-C332-4C44-9C00-5F856BA1D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41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21930B-E0BE-7748-B381-172052CA4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A79626-9422-4C45-BDDA-B6F5D81EA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72909-B6CE-BC4F-902E-7A7196028AE4}" type="datetimeFigureOut">
              <a:rPr lang="en-US" smtClean="0"/>
              <a:t>4/28/20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97FEA7-8D61-A343-AF87-3DA83947A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2FE2E0-CCB7-954E-ADD6-CD27EBCE8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2427-C332-4C44-9C00-5F856BA1D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960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C4E619-6D9C-7D4F-82ED-6B9418BAD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72909-B6CE-BC4F-902E-7A7196028AE4}" type="datetimeFigureOut">
              <a:rPr lang="en-US" smtClean="0"/>
              <a:t>4/28/20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9EDD2D-6486-5D4C-B988-7C2FFE73F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00C410-7502-FE47-BE49-12C0F78EE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2427-C332-4C44-9C00-5F856BA1D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026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00532-F393-2B40-9CB2-169609C59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7C493E-779D-E749-A0FE-707F12129E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9CD382-C675-CF4B-9A0A-AEE1F61E40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CA1DCD-BBD4-AC47-B55B-080EC91A4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72909-B6CE-BC4F-902E-7A7196028AE4}" type="datetimeFigureOut">
              <a:rPr lang="en-US" smtClean="0"/>
              <a:t>4/28/20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13A94A-CA3C-9242-9288-5DB5A9F2E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AE4617-E53C-0E45-9308-7216AC697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2427-C332-4C44-9C00-5F856BA1D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263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A4FB5B-6985-544E-BA2C-68EBD09FA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8AA5936-3E88-674D-B914-61C11D43A5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27AC92-7928-594F-95E2-7E7EA71CEF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85B024-2874-CD4B-8002-82DA86F8F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72909-B6CE-BC4F-902E-7A7196028AE4}" type="datetimeFigureOut">
              <a:rPr lang="en-US" smtClean="0"/>
              <a:t>4/28/20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5C68B-E78D-F249-9313-108C8B80E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AB81B8-F0EE-754A-AA4D-90068ECB6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2427-C332-4C44-9C00-5F856BA1D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011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EE9017-D955-3D49-B10E-9651A53C5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EDC5ED-2AC6-1C45-B62A-DF5766C03D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0948A8-3552-424A-8125-C1AD19440E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A72909-B6CE-BC4F-902E-7A7196028AE4}" type="datetimeFigureOut">
              <a:rPr lang="en-US" smtClean="0"/>
              <a:t>4/28/20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162498-4B1B-F24C-9621-4913E7CE6B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7B075D-ADCB-6641-9BE5-7E99A44F88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02427-C332-4C44-9C00-5F856BA1D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810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9A50CA88-1D23-0D43-A1E5-918EB7492BCF}"/>
              </a:ext>
            </a:extLst>
          </p:cNvPr>
          <p:cNvCxnSpPr>
            <a:cxnSpLocks/>
          </p:cNvCxnSpPr>
          <p:nvPr/>
        </p:nvCxnSpPr>
        <p:spPr>
          <a:xfrm flipV="1">
            <a:off x="3371924" y="1439926"/>
            <a:ext cx="1931961" cy="1669367"/>
          </a:xfrm>
          <a:prstGeom prst="straightConnector1">
            <a:avLst/>
          </a:prstGeom>
          <a:ln w="79375" cmpd="sng">
            <a:solidFill>
              <a:schemeClr val="tx2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84CBF67F-9B93-4146-BDA8-48798CBC18FB}"/>
              </a:ext>
            </a:extLst>
          </p:cNvPr>
          <p:cNvCxnSpPr>
            <a:cxnSpLocks/>
          </p:cNvCxnSpPr>
          <p:nvPr/>
        </p:nvCxnSpPr>
        <p:spPr>
          <a:xfrm flipH="1" flipV="1">
            <a:off x="6241101" y="1461657"/>
            <a:ext cx="1993555" cy="1797689"/>
          </a:xfrm>
          <a:prstGeom prst="straightConnector1">
            <a:avLst/>
          </a:prstGeom>
          <a:ln w="82550">
            <a:solidFill>
              <a:schemeClr val="tx2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Oval 69">
            <a:extLst>
              <a:ext uri="{FF2B5EF4-FFF2-40B4-BE49-F238E27FC236}">
                <a16:creationId xmlns:a16="http://schemas.microsoft.com/office/drawing/2014/main" id="{DDAB6936-1DE3-E747-B3B3-8207714D785E}"/>
              </a:ext>
            </a:extLst>
          </p:cNvPr>
          <p:cNvSpPr/>
          <p:nvPr/>
        </p:nvSpPr>
        <p:spPr>
          <a:xfrm>
            <a:off x="5427368" y="777179"/>
            <a:ext cx="662747" cy="662747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1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5689C5D2-0848-D54C-A436-F88CBC9EC4E6}"/>
              </a:ext>
            </a:extLst>
          </p:cNvPr>
          <p:cNvSpPr/>
          <p:nvPr/>
        </p:nvSpPr>
        <p:spPr>
          <a:xfrm>
            <a:off x="8328440" y="3259345"/>
            <a:ext cx="662747" cy="662747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1"/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61748E0F-016D-5340-A58D-D3C61E9E8462}"/>
              </a:ext>
            </a:extLst>
          </p:cNvPr>
          <p:cNvSpPr/>
          <p:nvPr/>
        </p:nvSpPr>
        <p:spPr>
          <a:xfrm>
            <a:off x="2605285" y="3253387"/>
            <a:ext cx="662747" cy="662747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1"/>
          </a:p>
        </p:txBody>
      </p: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8D9C0C7F-1C7F-D643-94DC-F7B39D3F9C4C}"/>
              </a:ext>
            </a:extLst>
          </p:cNvPr>
          <p:cNvCxnSpPr>
            <a:cxnSpLocks/>
          </p:cNvCxnSpPr>
          <p:nvPr/>
        </p:nvCxnSpPr>
        <p:spPr>
          <a:xfrm flipV="1">
            <a:off x="3497753" y="5923883"/>
            <a:ext cx="4482904" cy="3"/>
          </a:xfrm>
          <a:prstGeom prst="straightConnector1">
            <a:avLst/>
          </a:prstGeom>
          <a:ln w="79375" cmpd="sng">
            <a:solidFill>
              <a:schemeClr val="tx2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Oval 75">
            <a:extLst>
              <a:ext uri="{FF2B5EF4-FFF2-40B4-BE49-F238E27FC236}">
                <a16:creationId xmlns:a16="http://schemas.microsoft.com/office/drawing/2014/main" id="{99BA6F2A-E056-7C44-BB20-8D56CDD7CDD2}"/>
              </a:ext>
            </a:extLst>
          </p:cNvPr>
          <p:cNvSpPr/>
          <p:nvPr/>
        </p:nvSpPr>
        <p:spPr>
          <a:xfrm>
            <a:off x="2573773" y="5604291"/>
            <a:ext cx="662747" cy="662747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1"/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B794EAA3-50C2-C04B-95CB-D5CA39A3D743}"/>
              </a:ext>
            </a:extLst>
          </p:cNvPr>
          <p:cNvSpPr/>
          <p:nvPr/>
        </p:nvSpPr>
        <p:spPr>
          <a:xfrm>
            <a:off x="8284833" y="5601313"/>
            <a:ext cx="662747" cy="662747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1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40B79B21-D2D8-8547-AC2B-1A953C1E1382}"/>
              </a:ext>
            </a:extLst>
          </p:cNvPr>
          <p:cNvSpPr txBox="1"/>
          <p:nvPr/>
        </p:nvSpPr>
        <p:spPr>
          <a:xfrm>
            <a:off x="1023006" y="3295433"/>
            <a:ext cx="1247457" cy="8312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Seller/</a:t>
            </a:r>
          </a:p>
          <a:p>
            <a:r>
              <a:rPr lang="en-US" sz="240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Shipper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EAD9F660-5C3C-DE4C-BA7F-728CB121D32A}"/>
              </a:ext>
            </a:extLst>
          </p:cNvPr>
          <p:cNvSpPr txBox="1"/>
          <p:nvPr/>
        </p:nvSpPr>
        <p:spPr>
          <a:xfrm>
            <a:off x="9164272" y="5508256"/>
            <a:ext cx="1302985" cy="8312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Buyer’s</a:t>
            </a:r>
            <a:r>
              <a:rPr lang="en-US" sz="240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240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Bank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8749123A-F6EA-EA4B-87C1-0D6C9D450859}"/>
              </a:ext>
            </a:extLst>
          </p:cNvPr>
          <p:cNvSpPr txBox="1"/>
          <p:nvPr/>
        </p:nvSpPr>
        <p:spPr>
          <a:xfrm>
            <a:off x="980631" y="5553118"/>
            <a:ext cx="16170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Seller’s</a:t>
            </a:r>
          </a:p>
          <a:p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Bank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5C47A663-24F3-5345-847D-9202F8B4117B}"/>
              </a:ext>
            </a:extLst>
          </p:cNvPr>
          <p:cNvSpPr txBox="1"/>
          <p:nvPr/>
        </p:nvSpPr>
        <p:spPr>
          <a:xfrm>
            <a:off x="9142170" y="3287148"/>
            <a:ext cx="1659429" cy="8312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Buyer/ </a:t>
            </a:r>
          </a:p>
          <a:p>
            <a:r>
              <a:rPr lang="en-US" sz="240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Consignee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2D1C1201-73E5-4745-BDD6-2D31F67042E1}"/>
              </a:ext>
            </a:extLst>
          </p:cNvPr>
          <p:cNvSpPr txBox="1"/>
          <p:nvPr/>
        </p:nvSpPr>
        <p:spPr>
          <a:xfrm>
            <a:off x="5165417" y="259301"/>
            <a:ext cx="1127232" cy="4617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Carrier</a:t>
            </a:r>
          </a:p>
        </p:txBody>
      </p:sp>
      <p:pic>
        <p:nvPicPr>
          <p:cNvPr id="83" name="Graphic 82" descr="Tug boat">
            <a:extLst>
              <a:ext uri="{FF2B5EF4-FFF2-40B4-BE49-F238E27FC236}">
                <a16:creationId xmlns:a16="http://schemas.microsoft.com/office/drawing/2014/main" id="{A3C09600-1F17-6040-90CE-09F56D96C8AB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046625" y="2327127"/>
            <a:ext cx="1219200" cy="1219200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TextBox 83">
            <a:extLst>
              <a:ext uri="{FF2B5EF4-FFF2-40B4-BE49-F238E27FC236}">
                <a16:creationId xmlns:a16="http://schemas.microsoft.com/office/drawing/2014/main" id="{484F3B43-D7DE-EE48-B150-ABE7938136CC}"/>
              </a:ext>
            </a:extLst>
          </p:cNvPr>
          <p:cNvSpPr txBox="1"/>
          <p:nvPr/>
        </p:nvSpPr>
        <p:spPr>
          <a:xfrm>
            <a:off x="4758428" y="6024020"/>
            <a:ext cx="2151551" cy="4617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Letter of credit</a:t>
            </a:r>
          </a:p>
        </p:txBody>
      </p: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7D8F73D3-6997-DD41-BBE2-4413A90E4B92}"/>
              </a:ext>
            </a:extLst>
          </p:cNvPr>
          <p:cNvCxnSpPr>
            <a:cxnSpLocks/>
          </p:cNvCxnSpPr>
          <p:nvPr/>
        </p:nvCxnSpPr>
        <p:spPr>
          <a:xfrm>
            <a:off x="3517289" y="3590719"/>
            <a:ext cx="4504787" cy="0"/>
          </a:xfrm>
          <a:prstGeom prst="straightConnector1">
            <a:avLst/>
          </a:prstGeom>
          <a:ln w="79375" cmpd="sng">
            <a:solidFill>
              <a:schemeClr val="tx2">
                <a:lumMod val="7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>
            <a:extLst>
              <a:ext uri="{FF2B5EF4-FFF2-40B4-BE49-F238E27FC236}">
                <a16:creationId xmlns:a16="http://schemas.microsoft.com/office/drawing/2014/main" id="{FDA011BF-393D-9D47-BE3B-F23AF8B6A6FE}"/>
              </a:ext>
            </a:extLst>
          </p:cNvPr>
          <p:cNvSpPr txBox="1"/>
          <p:nvPr/>
        </p:nvSpPr>
        <p:spPr>
          <a:xfrm>
            <a:off x="4758428" y="3785291"/>
            <a:ext cx="2050561" cy="4617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Sale</a:t>
            </a:r>
            <a:r>
              <a:rPr lang="en-US" sz="240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Contract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A6A845AC-3902-C841-B1BA-671FB3173524}"/>
              </a:ext>
            </a:extLst>
          </p:cNvPr>
          <p:cNvSpPr txBox="1"/>
          <p:nvPr/>
        </p:nvSpPr>
        <p:spPr>
          <a:xfrm rot="19098200">
            <a:off x="2396118" y="1485641"/>
            <a:ext cx="3566521" cy="4617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Contract of carriage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737F69AD-F8F3-2440-AE61-2EAB7E965F17}"/>
              </a:ext>
            </a:extLst>
          </p:cNvPr>
          <p:cNvSpPr txBox="1"/>
          <p:nvPr/>
        </p:nvSpPr>
        <p:spPr>
          <a:xfrm rot="2500412">
            <a:off x="6003098" y="1901460"/>
            <a:ext cx="3566521" cy="4617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Contract</a:t>
            </a:r>
            <a:r>
              <a:rPr lang="en-US" sz="240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carriage 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50B3A117-DD22-C34C-9AD4-419C7BF0A21D}"/>
              </a:ext>
            </a:extLst>
          </p:cNvPr>
          <p:cNvCxnSpPr>
            <a:cxnSpLocks/>
          </p:cNvCxnSpPr>
          <p:nvPr/>
        </p:nvCxnSpPr>
        <p:spPr>
          <a:xfrm flipH="1">
            <a:off x="8616207" y="3922094"/>
            <a:ext cx="18171" cy="1679223"/>
          </a:xfrm>
          <a:prstGeom prst="line">
            <a:avLst/>
          </a:prstGeom>
          <a:ln w="76200">
            <a:solidFill>
              <a:schemeClr val="tx2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932538E9-7E19-7D45-82DA-C01590B5E4CB}"/>
              </a:ext>
            </a:extLst>
          </p:cNvPr>
          <p:cNvCxnSpPr>
            <a:cxnSpLocks/>
          </p:cNvCxnSpPr>
          <p:nvPr/>
        </p:nvCxnSpPr>
        <p:spPr>
          <a:xfrm flipH="1">
            <a:off x="2905148" y="3922093"/>
            <a:ext cx="18171" cy="1679223"/>
          </a:xfrm>
          <a:prstGeom prst="line">
            <a:avLst/>
          </a:prstGeom>
          <a:ln w="76200">
            <a:solidFill>
              <a:schemeClr val="tx2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3413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23</Words>
  <Application>Microsoft Macintosh PowerPoint</Application>
  <PresentationFormat>Widescreen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Francis Hornyold-Strickland</dc:creator>
  <cp:lastModifiedBy>Francis Hornyold-Strickland</cp:lastModifiedBy>
  <cp:revision>3</cp:revision>
  <dcterms:created xsi:type="dcterms:W3CDTF">2020-03-25T11:26:13Z</dcterms:created>
  <dcterms:modified xsi:type="dcterms:W3CDTF">2020-04-28T07:12:59Z</dcterms:modified>
</cp:coreProperties>
</file>