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383A"/>
    <a:srgbClr val="B16422"/>
    <a:srgbClr val="B2545F"/>
    <a:srgbClr val="E46C76"/>
    <a:srgbClr val="055F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2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9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EFB71-C6F5-5041-BFD0-5CA3532492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5CAC4D-B2D1-1F47-9F38-9C2305D20D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82080D-AE57-314C-9D5F-70E0EF428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3902-DD14-D642-A00B-2C2471B148B6}" type="datetimeFigureOut">
              <a:rPr lang="en-US" smtClean="0"/>
              <a:t>4/28/20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107ED4-959D-AB4A-B04F-4AA1C15FA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AE810D-29A6-094B-901D-44A4BE70C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71AB-06DD-7849-8E10-6D4F0DB25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83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B3BBF-E93F-6E49-9AD7-8F680475B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7CA07F-27D8-1448-8419-06D1A752B1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09C360-413F-264B-ACA1-715E02630E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3902-DD14-D642-A00B-2C2471B148B6}" type="datetimeFigureOut">
              <a:rPr lang="en-US" smtClean="0"/>
              <a:t>4/28/20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C89B1-19BC-AE49-92FF-64672EB10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5E05F9-3E02-6A46-A786-D318C65FC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71AB-06DD-7849-8E10-6D4F0DB25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139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727A8A-8862-DE4F-AE4D-9327DC6520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010C73-9043-B94D-B276-1CA606E252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3B169B-710F-EA44-9D0A-2CE3C19E7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3902-DD14-D642-A00B-2C2471B148B6}" type="datetimeFigureOut">
              <a:rPr lang="en-US" smtClean="0"/>
              <a:t>4/28/20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279F45-EDFD-1E4F-8B4D-E493380A0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0F4701-AF5B-3043-9ECD-00B8469163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71AB-06DD-7849-8E10-6D4F0DB25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698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92C1C6-61AA-A042-9C8A-B19CA2531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EBCEAD-6695-C84A-82EF-3033119AC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90770A-84C2-D14A-AE5D-FE66AD882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3902-DD14-D642-A00B-2C2471B148B6}" type="datetimeFigureOut">
              <a:rPr lang="en-US" smtClean="0"/>
              <a:t>4/28/20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FBBB75-2418-8D4A-A399-3BC8F0E0E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24BC1A-F4F3-824A-85CB-E99F80361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71AB-06DD-7849-8E10-6D4F0DB25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929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B7D69-C608-A545-9CFC-BB5B46F22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1FD458-876F-3B48-8916-52E4072F41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BE384-1156-D143-8A3E-0E79B4F1A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3902-DD14-D642-A00B-2C2471B148B6}" type="datetimeFigureOut">
              <a:rPr lang="en-US" smtClean="0"/>
              <a:t>4/28/20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7A7DD6-69BF-204D-A44E-B26F12C6C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1BF082-CAEA-0F4C-A2A3-2310A42F9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71AB-06DD-7849-8E10-6D4F0DB25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874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99F4E-3D5E-B645-8921-4C48F7E8E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D97BC-B10A-1F47-81FE-1974E27BE7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65865B-ABC5-7344-829C-3DA38FCB8D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FAFA52-9AFE-0D42-9361-5B7014211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3902-DD14-D642-A00B-2C2471B148B6}" type="datetimeFigureOut">
              <a:rPr lang="en-US" smtClean="0"/>
              <a:t>4/28/20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482E8B-EF26-8843-801F-3C9A4FD3C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E59BB6-B1D3-D14B-A706-F2C006B79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71AB-06DD-7849-8E10-6D4F0DB25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512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9A7B0-2D97-864B-82D2-1D12241B9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A18EAB-5287-D445-B228-092B025CE7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EA98B2-F799-684D-BBE1-B7E48BB885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B109B1-9E68-A94D-A70D-CBB6ADA337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10CB2C-70C8-C640-AC00-537AAB862E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5FA2AC-6ACF-E840-BE9E-2BA094EBE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3902-DD14-D642-A00B-2C2471B148B6}" type="datetimeFigureOut">
              <a:rPr lang="en-US" smtClean="0"/>
              <a:t>4/28/20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1BEF55-B2C9-314A-AB47-8322D8C89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3210019-EC68-754B-899A-2206CABB0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71AB-06DD-7849-8E10-6D4F0DB25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408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EDD6F-5D62-3142-B9AF-7501A9916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F60334-661B-5B44-979B-577F09F35A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3902-DD14-D642-A00B-2C2471B148B6}" type="datetimeFigureOut">
              <a:rPr lang="en-US" smtClean="0"/>
              <a:t>4/28/20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C15251-16B0-9D4A-A505-B2644AA94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119A16-3754-9045-867F-37E78AAB8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71AB-06DD-7849-8E10-6D4F0DB25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489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2F3651-F9A7-AE46-8038-92A8D1829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3902-DD14-D642-A00B-2C2471B148B6}" type="datetimeFigureOut">
              <a:rPr lang="en-US" smtClean="0"/>
              <a:t>4/28/20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2E91B1-6EDA-D04B-86A0-4177ABEDA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76A19B-BD85-F547-9A66-8F89859429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71AB-06DD-7849-8E10-6D4F0DB25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160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12FCE-9178-424C-BD21-E519BCE20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192AD-BE3B-1D45-B507-606E2C7C4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355F47-E6E2-5542-9789-2579C54314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822FBD-2B60-BD4A-BFFA-470068FA6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3902-DD14-D642-A00B-2C2471B148B6}" type="datetimeFigureOut">
              <a:rPr lang="en-US" smtClean="0"/>
              <a:t>4/28/20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944ED2-13E8-6349-9918-708869E9C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FD7615-DBA9-184E-A5AC-162C46061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71AB-06DD-7849-8E10-6D4F0DB25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014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86B4E-B2E9-6D44-B655-08B460A98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22E4FB-90ED-FD4B-BFED-333832B2FC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E4A082-2B72-F541-AC23-96A95390F2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F37D81-7707-D24E-AF01-B3C22DE78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3902-DD14-D642-A00B-2C2471B148B6}" type="datetimeFigureOut">
              <a:rPr lang="en-US" smtClean="0"/>
              <a:t>4/28/20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9AAA24-97CA-CF41-806A-8793F4F58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DBB802-258B-3E42-AA4D-163301861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2C71AB-06DD-7849-8E10-6D4F0DB25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079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00FC96-CDFB-BB4B-87C1-1ADB14B87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6654BC-DBA8-F44D-B46E-5254E7CC85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B38627-85C3-334F-99F4-B30C53D37F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E3902-DD14-D642-A00B-2C2471B148B6}" type="datetimeFigureOut">
              <a:rPr lang="en-US" smtClean="0"/>
              <a:t>4/28/20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2592BC-76BD-ED46-B275-6C81398AE9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78451E-B687-6444-A3B8-50259828C9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2C71AB-06DD-7849-8E10-6D4F0DB25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566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B6ED605-B24B-A34A-A1FA-7B2D23C55CD2}"/>
              </a:ext>
            </a:extLst>
          </p:cNvPr>
          <p:cNvSpPr/>
          <p:nvPr/>
        </p:nvSpPr>
        <p:spPr>
          <a:xfrm>
            <a:off x="5310191" y="4742967"/>
            <a:ext cx="1626974" cy="1713187"/>
          </a:xfrm>
          <a:prstGeom prst="rect">
            <a:avLst/>
          </a:prstGeom>
          <a:solidFill>
            <a:srgbClr val="B5383A"/>
          </a:solidFill>
          <a:ln>
            <a:solidFill>
              <a:srgbClr val="B254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Bill of lading or similar “document of title”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D24F99-AA83-8A47-8957-AFB3671D2F42}"/>
              </a:ext>
            </a:extLst>
          </p:cNvPr>
          <p:cNvSpPr/>
          <p:nvPr/>
        </p:nvSpPr>
        <p:spPr>
          <a:xfrm>
            <a:off x="1901485" y="522638"/>
            <a:ext cx="1427278" cy="1450783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Hague Rules</a:t>
            </a:r>
          </a:p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(1924)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7F40B16-9183-0D40-A2C5-08368835793B}"/>
              </a:ext>
            </a:extLst>
          </p:cNvPr>
          <p:cNvSpPr/>
          <p:nvPr/>
        </p:nvSpPr>
        <p:spPr>
          <a:xfrm>
            <a:off x="8593742" y="522638"/>
            <a:ext cx="1427278" cy="1450783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Hague-Visby Rules</a:t>
            </a:r>
          </a:p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(1968)</a:t>
            </a: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DB73D1D9-E2D8-814F-8855-E6063E6ABC10}"/>
              </a:ext>
            </a:extLst>
          </p:cNvPr>
          <p:cNvSpPr/>
          <p:nvPr/>
        </p:nvSpPr>
        <p:spPr>
          <a:xfrm rot="5400000">
            <a:off x="5364657" y="-2027973"/>
            <a:ext cx="1168400" cy="8618485"/>
          </a:xfrm>
          <a:prstGeom prst="rightBrace">
            <a:avLst>
              <a:gd name="adj1" fmla="val 8333"/>
              <a:gd name="adj2" fmla="val 4893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Bent Arrow 14">
            <a:extLst>
              <a:ext uri="{FF2B5EF4-FFF2-40B4-BE49-F238E27FC236}">
                <a16:creationId xmlns:a16="http://schemas.microsoft.com/office/drawing/2014/main" id="{63D0D865-70A4-3241-8BF3-DFE1E7357C73}"/>
              </a:ext>
            </a:extLst>
          </p:cNvPr>
          <p:cNvSpPr/>
          <p:nvPr/>
        </p:nvSpPr>
        <p:spPr>
          <a:xfrm rot="5400000">
            <a:off x="7974636" y="2538518"/>
            <a:ext cx="876741" cy="2302818"/>
          </a:xfrm>
          <a:prstGeom prst="bentArrow">
            <a:avLst>
              <a:gd name="adj1" fmla="val 7199"/>
              <a:gd name="adj2" fmla="val 10340"/>
              <a:gd name="adj3" fmla="val 11911"/>
              <a:gd name="adj4" fmla="val 47346"/>
            </a:avLst>
          </a:prstGeom>
          <a:ln>
            <a:solidFill>
              <a:srgbClr val="B5383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31C3A7F-74F6-4F41-B49F-32C4B2A5E62D}"/>
              </a:ext>
            </a:extLst>
          </p:cNvPr>
          <p:cNvSpPr/>
          <p:nvPr/>
        </p:nvSpPr>
        <p:spPr>
          <a:xfrm>
            <a:off x="8254445" y="4514382"/>
            <a:ext cx="2529839" cy="196736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Or automatically, because the document of title was issued in a contracting state, or the carriage was from a contracting state. </a:t>
            </a:r>
          </a:p>
        </p:txBody>
      </p:sp>
      <p:sp>
        <p:nvSpPr>
          <p:cNvPr id="19" name="Bent Arrow 18">
            <a:extLst>
              <a:ext uri="{FF2B5EF4-FFF2-40B4-BE49-F238E27FC236}">
                <a16:creationId xmlns:a16="http://schemas.microsoft.com/office/drawing/2014/main" id="{11C7B065-F0C9-024A-9635-F60B6A2CC026}"/>
              </a:ext>
            </a:extLst>
          </p:cNvPr>
          <p:cNvSpPr/>
          <p:nvPr/>
        </p:nvSpPr>
        <p:spPr>
          <a:xfrm rot="5400000" flipV="1">
            <a:off x="3190983" y="2519991"/>
            <a:ext cx="910804" cy="2373929"/>
          </a:xfrm>
          <a:prstGeom prst="bentArrow">
            <a:avLst>
              <a:gd name="adj1" fmla="val 7199"/>
              <a:gd name="adj2" fmla="val 10340"/>
              <a:gd name="adj3" fmla="val 11911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E9CDB6A-2D92-CE43-B734-58D48738105D}"/>
              </a:ext>
            </a:extLst>
          </p:cNvPr>
          <p:cNvSpPr/>
          <p:nvPr/>
        </p:nvSpPr>
        <p:spPr>
          <a:xfrm>
            <a:off x="1353216" y="4493388"/>
            <a:ext cx="2529839" cy="1967362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By express incorporation into the document of title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9ACABB8-4503-2E44-899E-C6C2832EF60E}"/>
              </a:ext>
            </a:extLst>
          </p:cNvPr>
          <p:cNvSpPr/>
          <p:nvPr/>
        </p:nvSpPr>
        <p:spPr>
          <a:xfrm>
            <a:off x="5016928" y="3012485"/>
            <a:ext cx="2092959" cy="91080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Apply either…</a:t>
            </a:r>
          </a:p>
        </p:txBody>
      </p:sp>
      <p:sp>
        <p:nvSpPr>
          <p:cNvPr id="24" name="Right Arrow 23">
            <a:extLst>
              <a:ext uri="{FF2B5EF4-FFF2-40B4-BE49-F238E27FC236}">
                <a16:creationId xmlns:a16="http://schemas.microsoft.com/office/drawing/2014/main" id="{94F413D8-E747-2043-BF56-26F5DE0E69AA}"/>
              </a:ext>
            </a:extLst>
          </p:cNvPr>
          <p:cNvSpPr/>
          <p:nvPr/>
        </p:nvSpPr>
        <p:spPr>
          <a:xfrm>
            <a:off x="4183118" y="5415630"/>
            <a:ext cx="802640" cy="132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Arrow 25">
            <a:extLst>
              <a:ext uri="{FF2B5EF4-FFF2-40B4-BE49-F238E27FC236}">
                <a16:creationId xmlns:a16="http://schemas.microsoft.com/office/drawing/2014/main" id="{B4F5F194-13A8-4E46-826C-61BB26574D55}"/>
              </a:ext>
            </a:extLst>
          </p:cNvPr>
          <p:cNvSpPr/>
          <p:nvPr/>
        </p:nvSpPr>
        <p:spPr>
          <a:xfrm rot="10800000">
            <a:off x="7159998" y="5406429"/>
            <a:ext cx="775313" cy="1412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0413869-FAAB-A648-A5A2-02D1853FB114}"/>
              </a:ext>
            </a:extLst>
          </p:cNvPr>
          <p:cNvSpPr/>
          <p:nvPr/>
        </p:nvSpPr>
        <p:spPr>
          <a:xfrm>
            <a:off x="3682394" y="577495"/>
            <a:ext cx="4554564" cy="1181718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Application of the Hague and Hague-Visby Rules to bills of lading and similar “documents of title”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474A66C-A91C-2949-AACD-99F357A46B2A}"/>
              </a:ext>
            </a:extLst>
          </p:cNvPr>
          <p:cNvSpPr txBox="1"/>
          <p:nvPr/>
        </p:nvSpPr>
        <p:spPr>
          <a:xfrm>
            <a:off x="4628595" y="266578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79421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73</Words>
  <Application>Microsoft Macintosh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Francis Hornyold-Strickland</dc:creator>
  <cp:lastModifiedBy>Francis Hornyold-Strickland</cp:lastModifiedBy>
  <cp:revision>9</cp:revision>
  <dcterms:created xsi:type="dcterms:W3CDTF">2020-04-06T07:56:52Z</dcterms:created>
  <dcterms:modified xsi:type="dcterms:W3CDTF">2020-04-28T09:39:09Z</dcterms:modified>
</cp:coreProperties>
</file>