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CE7EE-01E5-E24A-B1A2-766D7DD9259E}" type="datetimeFigureOut">
              <a:rPr lang="en-US" smtClean="0"/>
              <a:t>3/25/20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DBD0B-1D1B-3847-BAF1-EC1C664E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5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68155-B6EE-C24F-B4A6-131BF277E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057CF-4029-B246-B610-E49593D64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BE740-3404-5B4E-AB40-888F6904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9C67-F75B-134B-AF88-558B40A7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B2DDB-E584-F44D-8617-E1F60A96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216F-DBE8-5748-92D8-7D1CE098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31499-9AAD-FC4B-BE27-CC4F2D6EA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844C6-9FBA-5A42-8185-67E1FDD01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22112-F59B-0145-8905-975581B6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A1529-89F5-B042-A592-DC60E588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6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F67AA8-9E63-E14E-9108-9088DE4F6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F76A3-774C-4942-A8F7-2FB69B629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4CC0-2458-5343-8305-BF46D2D2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75D6B-036D-054D-913D-13EE264C4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1A936-E1B6-EF41-8E39-52321029D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2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126DA-C637-B24C-B233-2DD992A1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3417-0A6B-CE49-86FB-52E19AF0E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29176-F0BD-1443-90B4-5D43F0987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19619-302C-AD4D-8FFD-0CE0FC340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F0586-A1D3-4E4B-B543-6BE88463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50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D5C8E-3E40-6D4C-AB1C-5655CE7FF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2CB3F-C76E-BA4F-ACAF-852D2ACAE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2C580-7D27-8C49-B877-1EB633EF7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B4CF8-C048-124C-98FA-DD19DBCF0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CDF6C-1167-4144-AB46-9B0F789FB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2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DE654-2AA3-EF4A-BE8F-6E17CD83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85CDA-F5D7-C546-AE48-DE294DFC2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B740A8-6DA5-CA41-8AE7-44291E76C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5A5D8-604D-E941-97C8-5906670E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EDE0F-4D49-754E-881E-8D01D92B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41394-F002-434C-94A1-DA55AB75D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0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AF764-0AF4-EC41-BEC3-11295F362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00C22-FE0A-AE4A-A099-61B3CAAFD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B23BF-7201-3A4E-A2AF-1CB897247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DD62BA-4CFE-1F43-815A-055126F58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01AA8D-7663-0446-BCC7-746E3D945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387FA3-BEC2-F747-AA23-DA39658D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6563B2-06D1-B847-B15D-5488AB1B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6AB6F-9BBB-FB4D-BE2E-E246BBAD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1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1930B-E0BE-7748-B381-172052CA4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79626-9422-4C45-BDDA-B6F5D81EA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97FEA7-8D61-A343-AF87-3DA83947A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FE2E0-CCB7-954E-ADD6-CD27EBCE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6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4E619-6D9C-7D4F-82ED-6B9418BA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EDD2D-6486-5D4C-B988-7C2FFE73F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0C410-7502-FE47-BE49-12C0F78EE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2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00532-F393-2B40-9CB2-169609C5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C493E-779D-E749-A0FE-707F12129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CD382-C675-CF4B-9A0A-AEE1F61E4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A1DCD-BBD4-AC47-B55B-080EC91A4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3A94A-CA3C-9242-9288-5DB5A9F2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E4617-E53C-0E45-9308-7216AC69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6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FB5B-6985-544E-BA2C-68EBD09FA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AA5936-3E88-674D-B914-61C11D43A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7AC92-7928-594F-95E2-7E7EA71CE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5B024-2874-CD4B-8002-82DA86F8F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5C68B-E78D-F249-9313-108C8B80E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B81B8-F0EE-754A-AA4D-90068ECB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1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EE9017-D955-3D49-B10E-9651A53C5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DC5ED-2AC6-1C45-B62A-DF5766C03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948A8-3552-424A-8125-C1AD19440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72909-B6CE-BC4F-902E-7A7196028AE4}" type="datetimeFigureOut">
              <a:rPr lang="en-US" smtClean="0"/>
              <a:t>3/25/20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62498-4B1B-F24C-9621-4913E7CE6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B075D-ADCB-6641-9BE5-7E99A44F8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1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A50CA88-1D23-0D43-A1E5-918EB7492BCF}"/>
              </a:ext>
            </a:extLst>
          </p:cNvPr>
          <p:cNvCxnSpPr>
            <a:cxnSpLocks/>
          </p:cNvCxnSpPr>
          <p:nvPr/>
        </p:nvCxnSpPr>
        <p:spPr>
          <a:xfrm flipV="1">
            <a:off x="3371924" y="1439926"/>
            <a:ext cx="1931961" cy="1669367"/>
          </a:xfrm>
          <a:prstGeom prst="straightConnector1">
            <a:avLst/>
          </a:prstGeom>
          <a:ln w="79375" cmpd="sng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4CBF67F-9B93-4146-BDA8-48798CBC18FB}"/>
              </a:ext>
            </a:extLst>
          </p:cNvPr>
          <p:cNvCxnSpPr>
            <a:cxnSpLocks/>
          </p:cNvCxnSpPr>
          <p:nvPr/>
        </p:nvCxnSpPr>
        <p:spPr>
          <a:xfrm flipH="1" flipV="1">
            <a:off x="6241101" y="1461657"/>
            <a:ext cx="1993555" cy="1797689"/>
          </a:xfrm>
          <a:prstGeom prst="straightConnector1">
            <a:avLst/>
          </a:prstGeom>
          <a:ln w="82550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DDAB6936-1DE3-E747-B3B3-8207714D785E}"/>
              </a:ext>
            </a:extLst>
          </p:cNvPr>
          <p:cNvSpPr/>
          <p:nvPr/>
        </p:nvSpPr>
        <p:spPr>
          <a:xfrm>
            <a:off x="5427368" y="777179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689C5D2-0848-D54C-A436-F88CBC9EC4E6}"/>
              </a:ext>
            </a:extLst>
          </p:cNvPr>
          <p:cNvSpPr/>
          <p:nvPr/>
        </p:nvSpPr>
        <p:spPr>
          <a:xfrm>
            <a:off x="8328440" y="3259345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61748E0F-016D-5340-A58D-D3C61E9E8462}"/>
              </a:ext>
            </a:extLst>
          </p:cNvPr>
          <p:cNvSpPr/>
          <p:nvPr/>
        </p:nvSpPr>
        <p:spPr>
          <a:xfrm>
            <a:off x="2605285" y="3253387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D9C0C7F-1C7F-D643-94DC-F7B39D3F9C4C}"/>
              </a:ext>
            </a:extLst>
          </p:cNvPr>
          <p:cNvCxnSpPr>
            <a:cxnSpLocks/>
          </p:cNvCxnSpPr>
          <p:nvPr/>
        </p:nvCxnSpPr>
        <p:spPr>
          <a:xfrm flipV="1">
            <a:off x="3497753" y="5923883"/>
            <a:ext cx="4482904" cy="3"/>
          </a:xfrm>
          <a:prstGeom prst="straightConnector1">
            <a:avLst/>
          </a:prstGeom>
          <a:ln w="79375" cmpd="sng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9BA6F2A-E056-7C44-BB20-8D56CDD7CDD2}"/>
              </a:ext>
            </a:extLst>
          </p:cNvPr>
          <p:cNvSpPr/>
          <p:nvPr/>
        </p:nvSpPr>
        <p:spPr>
          <a:xfrm>
            <a:off x="2573773" y="5604291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794EAA3-50C2-C04B-95CB-D5CA39A3D743}"/>
              </a:ext>
            </a:extLst>
          </p:cNvPr>
          <p:cNvSpPr/>
          <p:nvPr/>
        </p:nvSpPr>
        <p:spPr>
          <a:xfrm>
            <a:off x="8284833" y="5601313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0B79B21-D2D8-8547-AC2B-1A953C1E1382}"/>
              </a:ext>
            </a:extLst>
          </p:cNvPr>
          <p:cNvSpPr txBox="1"/>
          <p:nvPr/>
        </p:nvSpPr>
        <p:spPr>
          <a:xfrm>
            <a:off x="1023006" y="3295433"/>
            <a:ext cx="1247457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AD9F660-5C3C-DE4C-BA7F-728CB121D32A}"/>
              </a:ext>
            </a:extLst>
          </p:cNvPr>
          <p:cNvSpPr txBox="1"/>
          <p:nvPr/>
        </p:nvSpPr>
        <p:spPr>
          <a:xfrm>
            <a:off x="9151526" y="5501804"/>
            <a:ext cx="1714957" cy="831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Receiver’s</a:t>
            </a:r>
            <a:r>
              <a:rPr lang="en-US" sz="24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749123A-F6EA-EA4B-87C1-0D6C9D450859}"/>
              </a:ext>
            </a:extLst>
          </p:cNvPr>
          <p:cNvSpPr txBox="1"/>
          <p:nvPr/>
        </p:nvSpPr>
        <p:spPr>
          <a:xfrm>
            <a:off x="983908" y="5486862"/>
            <a:ext cx="1476110" cy="831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Shipper’s</a:t>
            </a:r>
          </a:p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C47A663-24F3-5345-847D-9202F8B4117B}"/>
              </a:ext>
            </a:extLst>
          </p:cNvPr>
          <p:cNvSpPr txBox="1"/>
          <p:nvPr/>
        </p:nvSpPr>
        <p:spPr>
          <a:xfrm>
            <a:off x="9142170" y="3287148"/>
            <a:ext cx="1795684" cy="831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Receiver </a:t>
            </a:r>
          </a:p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(consignee)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D1C1201-73E5-4745-BDD6-2D31F67042E1}"/>
              </a:ext>
            </a:extLst>
          </p:cNvPr>
          <p:cNvSpPr txBox="1"/>
          <p:nvPr/>
        </p:nvSpPr>
        <p:spPr>
          <a:xfrm>
            <a:off x="5165417" y="259301"/>
            <a:ext cx="1127232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Carrier</a:t>
            </a:r>
          </a:p>
        </p:txBody>
      </p:sp>
      <p:pic>
        <p:nvPicPr>
          <p:cNvPr id="83" name="Graphic 82" descr="Tug boat">
            <a:extLst>
              <a:ext uri="{FF2B5EF4-FFF2-40B4-BE49-F238E27FC236}">
                <a16:creationId xmlns:a16="http://schemas.microsoft.com/office/drawing/2014/main" id="{A3C09600-1F17-6040-90CE-09F56D96C8A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46625" y="2327127"/>
            <a:ext cx="12192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484F3B43-D7DE-EE48-B150-ABE7938136CC}"/>
              </a:ext>
            </a:extLst>
          </p:cNvPr>
          <p:cNvSpPr txBox="1"/>
          <p:nvPr/>
        </p:nvSpPr>
        <p:spPr>
          <a:xfrm>
            <a:off x="4758427" y="5322222"/>
            <a:ext cx="2151551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of credit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29F870B-E4D8-3442-87C2-B9DA9B4B067A}"/>
              </a:ext>
            </a:extLst>
          </p:cNvPr>
          <p:cNvSpPr txBox="1"/>
          <p:nvPr/>
        </p:nvSpPr>
        <p:spPr>
          <a:xfrm>
            <a:off x="4559480" y="6033101"/>
            <a:ext cx="2462534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x bills of lading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D8F73D3-6997-DD41-BBE2-4413A90E4B92}"/>
              </a:ext>
            </a:extLst>
          </p:cNvPr>
          <p:cNvCxnSpPr>
            <a:cxnSpLocks/>
          </p:cNvCxnSpPr>
          <p:nvPr/>
        </p:nvCxnSpPr>
        <p:spPr>
          <a:xfrm>
            <a:off x="3517289" y="3590719"/>
            <a:ext cx="4504787" cy="0"/>
          </a:xfrm>
          <a:prstGeom prst="straightConnector1">
            <a:avLst/>
          </a:prstGeom>
          <a:ln w="79375" cmpd="sng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FDA011BF-393D-9D47-BE3B-F23AF8B6A6FE}"/>
              </a:ext>
            </a:extLst>
          </p:cNvPr>
          <p:cNvSpPr txBox="1"/>
          <p:nvPr/>
        </p:nvSpPr>
        <p:spPr>
          <a:xfrm>
            <a:off x="4758428" y="3785291"/>
            <a:ext cx="2050561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</a:t>
            </a:r>
            <a:r>
              <a:rPr lang="en-US" sz="24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6A845AC-3902-C841-B1BA-671FB3173524}"/>
              </a:ext>
            </a:extLst>
          </p:cNvPr>
          <p:cNvSpPr txBox="1"/>
          <p:nvPr/>
        </p:nvSpPr>
        <p:spPr>
          <a:xfrm rot="19098200">
            <a:off x="2396118" y="1485641"/>
            <a:ext cx="3566521" cy="461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of carriage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37F69AD-F8F3-2440-AE61-2EAB7E965F17}"/>
              </a:ext>
            </a:extLst>
          </p:cNvPr>
          <p:cNvSpPr txBox="1"/>
          <p:nvPr/>
        </p:nvSpPr>
        <p:spPr>
          <a:xfrm rot="2500412">
            <a:off x="6003098" y="1901460"/>
            <a:ext cx="3566521" cy="461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  <a:r>
              <a:rPr lang="en-US" sz="24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carriage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0B3A117-DD22-C34C-9AD4-419C7BF0A21D}"/>
              </a:ext>
            </a:extLst>
          </p:cNvPr>
          <p:cNvCxnSpPr>
            <a:cxnSpLocks/>
          </p:cNvCxnSpPr>
          <p:nvPr/>
        </p:nvCxnSpPr>
        <p:spPr>
          <a:xfrm flipH="1">
            <a:off x="8616207" y="3922094"/>
            <a:ext cx="18171" cy="1679223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32538E9-7E19-7D45-82DA-C01590B5E4CB}"/>
              </a:ext>
            </a:extLst>
          </p:cNvPr>
          <p:cNvCxnSpPr>
            <a:cxnSpLocks/>
          </p:cNvCxnSpPr>
          <p:nvPr/>
        </p:nvCxnSpPr>
        <p:spPr>
          <a:xfrm flipH="1">
            <a:off x="2905148" y="3922093"/>
            <a:ext cx="18171" cy="1679223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41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Hornyold-Strickland</dc:creator>
  <cp:lastModifiedBy>Francis Hornyold-Strickland</cp:lastModifiedBy>
  <cp:revision>2</cp:revision>
  <dcterms:created xsi:type="dcterms:W3CDTF">2020-03-25T11:26:13Z</dcterms:created>
  <dcterms:modified xsi:type="dcterms:W3CDTF">2020-03-25T11:34:51Z</dcterms:modified>
</cp:coreProperties>
</file>