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8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6230-4439-CA4E-8C56-62C368E63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22500-18FC-DF4E-80F2-6C0F773B1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3A8E6-2368-6E4A-BB97-39FD7F87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2DFF-FB5D-0F40-B256-CBB40CD1977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9D021-172C-2044-BFE0-67B68340F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A9FA7-C206-834C-8A49-002CB3AA2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95F-F1EF-B343-9CBF-0ED799F2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6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714F5-AE82-9F40-A8EB-768E25B18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2FD81-D432-DC45-B1FB-9450B0FB0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9A0B1-3E3E-4945-A98C-544B3C96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2DFF-FB5D-0F40-B256-CBB40CD1977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D857D-C8B6-1B4D-B4E3-B1856983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59C1-2BED-124A-9FBB-DC4172D7A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95F-F1EF-B343-9CBF-0ED799F2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6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AAD0EA-BB50-6C43-8136-B0A7B65E8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5DD24-8A99-5B47-AF78-8DDC4932D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6327C-58D6-CC45-8390-CDBE411A1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2DFF-FB5D-0F40-B256-CBB40CD1977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84F98-A725-2E49-88CA-004024FAA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AB47B-1EC0-4F44-8A5D-99E4BEBB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95F-F1EF-B343-9CBF-0ED799F2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7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70B0D-8B3E-0542-8136-6DF6806F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89651-96F6-AE4B-AF4A-3CA5C4971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F471B-B7ED-0C46-820A-442341940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2DFF-FB5D-0F40-B256-CBB40CD1977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92FE0-2588-794B-AF9B-FEA3410A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5749F-CCE0-5942-AF14-090AFE654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95F-F1EF-B343-9CBF-0ED799F2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8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232D-EB83-6847-88EC-A5ED0471C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59942-F1C3-4442-9887-7321AE62A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A9B7E-306E-4F40-BAF2-6C90B4C60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2DFF-FB5D-0F40-B256-CBB40CD1977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AE5D4-5C40-EF48-89B2-16DF10F51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16658-2EBB-7F4F-B1FC-0D20279C3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95F-F1EF-B343-9CBF-0ED799F2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0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29681-E379-EB42-BF4E-B765DCB69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51FD5-5A36-3244-8FF9-C6CA0D222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E6303-91BF-1248-A62E-0F2BED520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34F64-E59D-BB43-9AA5-0CEED94C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2DFF-FB5D-0F40-B256-CBB40CD1977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0F48C-4C7A-1C47-896B-A306A3BDF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E65E9-44FD-A740-94EA-640746BF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95F-F1EF-B343-9CBF-0ED799F2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1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1A80-4479-4048-95E5-BCAB3D245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6A9D0-1740-A640-8208-66B739D9C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A63E3-71A0-1B4E-A3DC-DCD9A030D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AE64D9-4CB6-7E42-8117-08DE7A25B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ADB59-0CE6-A343-8EC3-02C8F0431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0FEB0D-6A59-3A44-A4B5-FA23E99C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2DFF-FB5D-0F40-B256-CBB40CD1977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7F69A2-A461-8842-9AE0-C1865CCB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A94C8C-D238-0A40-ADBA-176187D1F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95F-F1EF-B343-9CBF-0ED799F2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3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F13B1-9C97-D949-94D5-2E56524B4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0A09C-88AF-0340-A2FB-8E2ED17BC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2DFF-FB5D-0F40-B256-CBB40CD1977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4637B0-4A33-FB40-9E55-7460E528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E0E6D-D370-0648-8375-13F34417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95F-F1EF-B343-9CBF-0ED799F2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9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7221CB-C95A-1E44-8DE8-A9C41E38E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2DFF-FB5D-0F40-B256-CBB40CD1977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2B9D29-01CA-0C42-A2ED-0F61C3BE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399920-0E20-5746-BF6F-C8B206C4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95F-F1EF-B343-9CBF-0ED799F2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0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5A934-7F9A-2348-A33F-92B8C5630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2CD96-FDA9-F94B-8A1F-48A072B2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BBE33-69D4-764D-9CF8-3BB1DA01D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266CD5-3451-AC48-B266-9EF294A76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2DFF-FB5D-0F40-B256-CBB40CD1977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8846D-F0E2-A846-9453-E1AE46776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F68E4-C781-9844-BDE0-97EA35A3C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95F-F1EF-B343-9CBF-0ED799F2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9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05C4C-35D3-6D49-B541-692BB81BB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F2E123-6633-9B45-A137-09B74FA15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4F332-328B-A149-8C41-F18189562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447FE-AB94-9042-9634-C295D2AF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2DFF-FB5D-0F40-B256-CBB40CD1977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DDD4D-B0BE-E54C-88EA-056C8AD84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1BDE-B86C-0147-809E-55346067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995F-F1EF-B343-9CBF-0ED799F2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3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7D1C19-E73D-7844-AFDD-16759C21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E8AC0-3278-6C40-911A-7D7181EF4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D2FB0-62F6-154C-9884-2F65ABED9A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72DFF-FB5D-0F40-B256-CBB40CD19773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534A0-745B-BD41-B4B8-4027C6069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F5F61-DEDD-754F-8FB6-1AD8FA05A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995F-F1EF-B343-9CBF-0ED799F2F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5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C289C9-9F68-0A4F-84A2-6AE36B36708F}"/>
              </a:ext>
            </a:extLst>
          </p:cNvPr>
          <p:cNvSpPr/>
          <p:nvPr/>
        </p:nvSpPr>
        <p:spPr>
          <a:xfrm>
            <a:off x="3710609" y="377686"/>
            <a:ext cx="4770782" cy="145111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the Hague and Hague-Visby Rules allocate responsibility for damaged/lost cargo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D4AFF7-23A9-0049-A7A1-A7C25A2EE24E}"/>
              </a:ext>
            </a:extLst>
          </p:cNvPr>
          <p:cNvSpPr/>
          <p:nvPr/>
        </p:nvSpPr>
        <p:spPr>
          <a:xfrm>
            <a:off x="4727713" y="2131526"/>
            <a:ext cx="2845903" cy="2450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ALSO, the Carrier must exercise 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due diligence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at the beginning of the voyage to make their vessel “seaworthy” and “cargoworthy”</a:t>
            </a: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Article III(1)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Hague/H-V Rules, plus caselaw). See also Article III(2).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D740F1-06AA-3647-8E4A-7CB594986E66}"/>
              </a:ext>
            </a:extLst>
          </p:cNvPr>
          <p:cNvSpPr/>
          <p:nvPr/>
        </p:nvSpPr>
        <p:spPr>
          <a:xfrm>
            <a:off x="8630482" y="2247069"/>
            <a:ext cx="2633869" cy="2272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BUT the carrier can avail themselves of certain defences/derogations from liability under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Article IV.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888987-B991-2A4E-A6CC-6DB5BFC38CDC}"/>
              </a:ext>
            </a:extLst>
          </p:cNvPr>
          <p:cNvSpPr/>
          <p:nvPr/>
        </p:nvSpPr>
        <p:spPr>
          <a:xfrm>
            <a:off x="824946" y="2220565"/>
            <a:ext cx="2845903" cy="2272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Prima facie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contracts of carriage are contracts of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bailment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so the starting position is the carrier must give the goods back in the same condition they took them.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0740BAED-6271-B749-851C-AF79743C962D}"/>
              </a:ext>
            </a:extLst>
          </p:cNvPr>
          <p:cNvSpPr/>
          <p:nvPr/>
        </p:nvSpPr>
        <p:spPr>
          <a:xfrm>
            <a:off x="3846442" y="3190461"/>
            <a:ext cx="705679" cy="238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44C9B136-FBAC-8F4C-8CA7-BA2D0BB5599C}"/>
              </a:ext>
            </a:extLst>
          </p:cNvPr>
          <p:cNvSpPr/>
          <p:nvPr/>
        </p:nvSpPr>
        <p:spPr>
          <a:xfrm>
            <a:off x="7749209" y="3160644"/>
            <a:ext cx="732182" cy="268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5C9C38-3870-7847-A5FE-52811B222236}"/>
              </a:ext>
            </a:extLst>
          </p:cNvPr>
          <p:cNvSpPr/>
          <p:nvPr/>
        </p:nvSpPr>
        <p:spPr>
          <a:xfrm>
            <a:off x="3601278" y="5029201"/>
            <a:ext cx="4989443" cy="14411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significant recent case on this is </a:t>
            </a:r>
          </a:p>
          <a:p>
            <a:pPr algn="ctr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The Volcafe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[2018] UKSC 61</a:t>
            </a:r>
          </a:p>
        </p:txBody>
      </p:sp>
    </p:spTree>
    <p:extLst>
      <p:ext uri="{BB962C8B-B14F-4D97-AF65-F5344CB8AC3E}">
        <p14:creationId xmlns:p14="http://schemas.microsoft.com/office/powerpoint/2010/main" val="173059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121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Hornyold-Strickland</dc:creator>
  <cp:lastModifiedBy>Francis Hornyold-Strickland</cp:lastModifiedBy>
  <cp:revision>5</cp:revision>
  <dcterms:created xsi:type="dcterms:W3CDTF">2020-04-06T08:36:30Z</dcterms:created>
  <dcterms:modified xsi:type="dcterms:W3CDTF">2020-04-28T09:42:17Z</dcterms:modified>
</cp:coreProperties>
</file>