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0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151B3-66D0-CD4D-8516-69833D559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8E901E-31B4-B647-88BD-C48D1D732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12030-2AF4-274E-B7CA-86C3B6A0A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AA1A-D69A-0C45-9BE5-4EC54778616C}" type="datetimeFigureOut">
              <a:rPr lang="en-US" smtClean="0"/>
              <a:t>9/20/22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9EC42-071A-E44C-8215-C63CB3C2F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65D77-2514-324B-8A52-CBBCAB48F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2C85-B7C8-CC46-A101-5BD58DA896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5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DFB27-3610-E84C-924C-05F0FF63A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AAA954-8C73-264B-8C97-C7F02375C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E83C6-BA0B-9147-9AA0-09A7BBEA5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AA1A-D69A-0C45-9BE5-4EC54778616C}" type="datetimeFigureOut">
              <a:rPr lang="en-US" smtClean="0"/>
              <a:t>9/20/22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58DFA-C7BE-FD4E-9472-1416DE7EA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F6143-073C-AB45-B358-493D0B50C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2C85-B7C8-CC46-A101-5BD58DA896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97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833AA1-95A8-A94A-A6B2-658FEF5F0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F32BA3-4D0B-E346-A5DD-FE544227A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40739-8457-E043-B520-8CCB16838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AA1A-D69A-0C45-9BE5-4EC54778616C}" type="datetimeFigureOut">
              <a:rPr lang="en-US" smtClean="0"/>
              <a:t>9/20/22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D26D6-88B8-9646-98D3-88A189A58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BD90E-3E72-5D45-950F-71D3B2996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2C85-B7C8-CC46-A101-5BD58DA896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6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18B0E-DD2C-7149-B720-CBCB5A07D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5A0EA-F9CF-0A4A-B40A-390F061C6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67546-9D3F-C840-A010-FDE59B542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AA1A-D69A-0C45-9BE5-4EC54778616C}" type="datetimeFigureOut">
              <a:rPr lang="en-US" smtClean="0"/>
              <a:t>9/20/22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7569E-AD2D-114B-B481-752552363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1E72A-E513-5A4B-BA9E-E724EE4E2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2C85-B7C8-CC46-A101-5BD58DA896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65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58FC7-2BE1-684C-A084-C9467E53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9A05D-EF0D-2D41-806A-34AFEDF3E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5BF07-C2DF-2C43-AFC1-FBCB8E55A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AA1A-D69A-0C45-9BE5-4EC54778616C}" type="datetimeFigureOut">
              <a:rPr lang="en-US" smtClean="0"/>
              <a:t>9/20/22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94274-C695-5744-955C-0B748BEDA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35F1B-A5B1-7046-933A-657FFA592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2C85-B7C8-CC46-A101-5BD58DA896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6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6677D-C1C4-B541-A540-EB75F3ABD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4D387-66E2-3D49-98E1-3E03B2E33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70EF6B-7DC6-7649-84FA-95504BE50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A19A6-3D4E-144E-929F-A0AC4B003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AA1A-D69A-0C45-9BE5-4EC54778616C}" type="datetimeFigureOut">
              <a:rPr lang="en-US" smtClean="0"/>
              <a:t>9/20/22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2CD38-4B23-A54D-BE41-A5E106295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AF32D6-27B1-FF4F-BB44-D37F73963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2C85-B7C8-CC46-A101-5BD58DA896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1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CA58C-9C99-8447-9478-4C8E6A219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4C60C-788D-4A4E-8D25-D94E6CFEB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DDFCDE-5D8F-5A49-BBA8-37B449A8D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BB0790-0BE2-FC4F-9904-E02D46E330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C66CBE-8993-9249-A7F3-E0DC39B9B6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657B36-9903-504C-9B9D-73D6AD7CE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AA1A-D69A-0C45-9BE5-4EC54778616C}" type="datetimeFigureOut">
              <a:rPr lang="en-US" smtClean="0"/>
              <a:t>9/20/22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FD0BB0-3196-F444-9CF5-F525D8833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070135-0B0B-CE4D-A357-120869CA8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2C85-B7C8-CC46-A101-5BD58DA896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9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5855C-DFC9-0C4E-A241-53AF45C82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D2E656-FADC-B543-9E44-74B01D074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AA1A-D69A-0C45-9BE5-4EC54778616C}" type="datetimeFigureOut">
              <a:rPr lang="en-US" smtClean="0"/>
              <a:t>9/20/22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E79FFD-DD11-CB47-B8E7-970C532C3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5FFD9-ADB6-7E44-B7C8-C53504D85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2C85-B7C8-CC46-A101-5BD58DA896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21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B67797-63BF-FC43-97CD-9945734C1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AA1A-D69A-0C45-9BE5-4EC54778616C}" type="datetimeFigureOut">
              <a:rPr lang="en-US" smtClean="0"/>
              <a:t>9/20/22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8D8DCB-F20D-BB42-ACB1-9A3D5FC97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1704C-63F2-F943-B560-D5922C0EB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2C85-B7C8-CC46-A101-5BD58DA896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035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8E33E-64B0-B140-8D9B-081F714B3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B9A04-564C-C84E-9E31-721FB9E96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8410F6-0A21-0848-B94B-98D1110D69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CC503-236D-DA40-A611-AE09A3904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AA1A-D69A-0C45-9BE5-4EC54778616C}" type="datetimeFigureOut">
              <a:rPr lang="en-US" smtClean="0"/>
              <a:t>9/20/22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58419-4DB8-9241-8113-6ED500289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24E47-1301-FA4B-A1D2-9A38699DE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2C85-B7C8-CC46-A101-5BD58DA896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76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8FE83-B70C-5548-873C-BAD29321D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DC19D8-08C0-3E44-8D83-4B7679CE2A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F7F473-A433-594D-A327-03DBB5926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925C4-8261-7742-87CB-805B2F15A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AA1A-D69A-0C45-9BE5-4EC54778616C}" type="datetimeFigureOut">
              <a:rPr lang="en-US" smtClean="0"/>
              <a:t>9/20/22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329E01-4C14-BD43-95FD-734E20C70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F92D7-AC3A-DF48-B106-FA191155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2C85-B7C8-CC46-A101-5BD58DA896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74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8F0289-702E-D04B-B1B7-CBDD4816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1F2C9-C25E-AC40-B4AB-EB55CB5AB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A245C-69A2-A649-B44E-D129DE86F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0AA1A-D69A-0C45-9BE5-4EC54778616C}" type="datetimeFigureOut">
              <a:rPr lang="en-US" smtClean="0"/>
              <a:t>9/20/22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3CE7B-2B5C-C045-9F34-4BD7B6F1D4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2AC1E-AB74-834C-A484-5B24A131A6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72C85-B7C8-CC46-A101-5BD58DA896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9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B985C7-BCD0-6B4B-A111-84C8CE31940A}"/>
              </a:ext>
            </a:extLst>
          </p:cNvPr>
          <p:cNvSpPr txBox="1"/>
          <p:nvPr/>
        </p:nvSpPr>
        <p:spPr>
          <a:xfrm>
            <a:off x="3810761" y="454681"/>
            <a:ext cx="4480715" cy="86177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regularly used Incoterms</a:t>
            </a:r>
          </a:p>
          <a:p>
            <a:pPr algn="ctr"/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Shipping Trade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0AA403-3031-B440-8263-61555AB750EB}"/>
              </a:ext>
            </a:extLst>
          </p:cNvPr>
          <p:cNvSpPr txBox="1"/>
          <p:nvPr/>
        </p:nvSpPr>
        <p:spPr>
          <a:xfrm>
            <a:off x="3344889" y="2764914"/>
            <a:ext cx="2346724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Seller concludes contract of carriage as agent of buyer but is not responsible for organising insurance or freight.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11AA48-BCE6-CD48-9357-82EBA8AF162E}"/>
              </a:ext>
            </a:extLst>
          </p:cNvPr>
          <p:cNvSpPr txBox="1"/>
          <p:nvPr/>
        </p:nvSpPr>
        <p:spPr>
          <a:xfrm>
            <a:off x="6169177" y="2775878"/>
            <a:ext cx="2257386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Seller concludes contract of carriage as agent of buyer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3AC237-84CC-9A43-A621-21480BB3409A}"/>
              </a:ext>
            </a:extLst>
          </p:cNvPr>
          <p:cNvSpPr txBox="1"/>
          <p:nvPr/>
        </p:nvSpPr>
        <p:spPr>
          <a:xfrm>
            <a:off x="9037184" y="2802421"/>
            <a:ext cx="2346725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Seller concludes contract of carriage as agent of buyer or principal, but price is borne by seller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CEB4CD-5DE1-2742-8EC8-CF8902D67148}"/>
              </a:ext>
            </a:extLst>
          </p:cNvPr>
          <p:cNvSpPr txBox="1"/>
          <p:nvPr/>
        </p:nvSpPr>
        <p:spPr>
          <a:xfrm>
            <a:off x="696649" y="2764914"/>
            <a:ext cx="2175931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Buyer concludes the contract of carriage, and organizes insurance and freight themselves, as principal.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276A73-2925-784F-AB08-EB8860539AB8}"/>
              </a:ext>
            </a:extLst>
          </p:cNvPr>
          <p:cNvSpPr txBox="1"/>
          <p:nvPr/>
        </p:nvSpPr>
        <p:spPr>
          <a:xfrm>
            <a:off x="6169177" y="4778517"/>
            <a:ext cx="2257386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..and also arranges, at the buyer’s expense, for other things, like freight and insurance.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54C3507-B10C-6641-9126-0AF260E678DE}"/>
              </a:ext>
            </a:extLst>
          </p:cNvPr>
          <p:cNvSpPr txBox="1"/>
          <p:nvPr/>
        </p:nvSpPr>
        <p:spPr>
          <a:xfrm>
            <a:off x="696649" y="4676004"/>
            <a:ext cx="2173596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Seller can obtain title to sue the carrier, by virtue of 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Pyrene v Scindia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rather than through normal contractual privity.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FEC00D-BC09-0046-8CF2-506989C6241D}"/>
              </a:ext>
            </a:extLst>
          </p:cNvPr>
          <p:cNvSpPr txBox="1"/>
          <p:nvPr/>
        </p:nvSpPr>
        <p:spPr>
          <a:xfrm>
            <a:off x="9037184" y="4778517"/>
            <a:ext cx="2346725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..and also, as part of the seller’s obligations, arranges insurance and freight at their expense.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CDF9EE-DF4B-004B-A7CD-BFFA1E7356B1}"/>
              </a:ext>
            </a:extLst>
          </p:cNvPr>
          <p:cNvSpPr txBox="1"/>
          <p:nvPr/>
        </p:nvSpPr>
        <p:spPr>
          <a:xfrm>
            <a:off x="9098536" y="1780433"/>
            <a:ext cx="234672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CIF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98D1D7-6B2D-3041-9745-37BC7DBCF55C}"/>
              </a:ext>
            </a:extLst>
          </p:cNvPr>
          <p:cNvSpPr txBox="1"/>
          <p:nvPr/>
        </p:nvSpPr>
        <p:spPr>
          <a:xfrm>
            <a:off x="3403321" y="1777489"/>
            <a:ext cx="234672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Classic FOB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69C025-230B-5D4D-8875-601A2BF205F7}"/>
              </a:ext>
            </a:extLst>
          </p:cNvPr>
          <p:cNvSpPr txBox="1"/>
          <p:nvPr/>
        </p:nvSpPr>
        <p:spPr>
          <a:xfrm>
            <a:off x="6230528" y="1770480"/>
            <a:ext cx="225738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 FOB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02EAF3-4740-6144-B748-B037B81F30D2}"/>
              </a:ext>
            </a:extLst>
          </p:cNvPr>
          <p:cNvSpPr txBox="1"/>
          <p:nvPr/>
        </p:nvSpPr>
        <p:spPr>
          <a:xfrm>
            <a:off x="696649" y="1769116"/>
            <a:ext cx="217359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Straight FOB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40383672-22EA-7A44-8F55-84F4FF4B8B4E}"/>
              </a:ext>
            </a:extLst>
          </p:cNvPr>
          <p:cNvSpPr/>
          <p:nvPr/>
        </p:nvSpPr>
        <p:spPr>
          <a:xfrm rot="5400000">
            <a:off x="1562695" y="2360589"/>
            <a:ext cx="369333" cy="198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ADA2ECCF-2491-3644-9A4D-FA2BD69EFDCE}"/>
              </a:ext>
            </a:extLst>
          </p:cNvPr>
          <p:cNvSpPr/>
          <p:nvPr/>
        </p:nvSpPr>
        <p:spPr>
          <a:xfrm rot="5400000">
            <a:off x="4333584" y="2360589"/>
            <a:ext cx="369333" cy="198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ight Arrow 28">
            <a:extLst>
              <a:ext uri="{FF2B5EF4-FFF2-40B4-BE49-F238E27FC236}">
                <a16:creationId xmlns:a16="http://schemas.microsoft.com/office/drawing/2014/main" id="{E45F64E8-4370-A04E-BB85-4EF949D0A1C1}"/>
              </a:ext>
            </a:extLst>
          </p:cNvPr>
          <p:cNvSpPr/>
          <p:nvPr/>
        </p:nvSpPr>
        <p:spPr>
          <a:xfrm rot="5400000">
            <a:off x="7110285" y="2360589"/>
            <a:ext cx="369333" cy="198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ight Arrow 30">
            <a:extLst>
              <a:ext uri="{FF2B5EF4-FFF2-40B4-BE49-F238E27FC236}">
                <a16:creationId xmlns:a16="http://schemas.microsoft.com/office/drawing/2014/main" id="{6F2B2388-BEF1-C247-81FD-E3E6D54C3162}"/>
              </a:ext>
            </a:extLst>
          </p:cNvPr>
          <p:cNvSpPr/>
          <p:nvPr/>
        </p:nvSpPr>
        <p:spPr>
          <a:xfrm rot="5400000">
            <a:off x="10025879" y="2330837"/>
            <a:ext cx="369333" cy="198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8B1184E4-BB1F-1F47-8D3C-D03BF35BB0E2}"/>
              </a:ext>
            </a:extLst>
          </p:cNvPr>
          <p:cNvSpPr/>
          <p:nvPr/>
        </p:nvSpPr>
        <p:spPr>
          <a:xfrm rot="5400000">
            <a:off x="6976762" y="4117304"/>
            <a:ext cx="636378" cy="1980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ight Arrow 21">
            <a:extLst>
              <a:ext uri="{FF2B5EF4-FFF2-40B4-BE49-F238E27FC236}">
                <a16:creationId xmlns:a16="http://schemas.microsoft.com/office/drawing/2014/main" id="{B2EABF8F-8ECE-E74C-9EFC-3CBC5EC4C438}"/>
              </a:ext>
            </a:extLst>
          </p:cNvPr>
          <p:cNvSpPr/>
          <p:nvPr/>
        </p:nvSpPr>
        <p:spPr>
          <a:xfrm rot="5400000">
            <a:off x="10025879" y="4353152"/>
            <a:ext cx="369333" cy="198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ight Arrow 22">
            <a:extLst>
              <a:ext uri="{FF2B5EF4-FFF2-40B4-BE49-F238E27FC236}">
                <a16:creationId xmlns:a16="http://schemas.microsoft.com/office/drawing/2014/main" id="{E387EF31-C7B0-4841-A81A-4AF8B82DE551}"/>
              </a:ext>
            </a:extLst>
          </p:cNvPr>
          <p:cNvSpPr/>
          <p:nvPr/>
        </p:nvSpPr>
        <p:spPr>
          <a:xfrm rot="5400000">
            <a:off x="1646828" y="4415841"/>
            <a:ext cx="201066" cy="1980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593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5792</TotalTime>
  <Words>139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 Hornyold-Strickland</dc:creator>
  <cp:lastModifiedBy>Francis Hornyold-Strickland</cp:lastModifiedBy>
  <cp:revision>15</cp:revision>
  <dcterms:created xsi:type="dcterms:W3CDTF">2020-02-05T13:34:19Z</dcterms:created>
  <dcterms:modified xsi:type="dcterms:W3CDTF">2022-09-20T10:02:13Z</dcterms:modified>
</cp:coreProperties>
</file>