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7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8E3"/>
    <a:srgbClr val="F3F3F3"/>
    <a:srgbClr val="D4D4D4"/>
    <a:srgbClr val="A9A9A9"/>
    <a:srgbClr val="0A0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8" autoAdjust="0"/>
    <p:restoredTop sz="94694"/>
  </p:normalViewPr>
  <p:slideViewPr>
    <p:cSldViewPr snapToGrid="0" snapToObjects="1">
      <p:cViewPr varScale="1">
        <p:scale>
          <a:sx n="160" d="100"/>
          <a:sy n="160" d="100"/>
        </p:scale>
        <p:origin x="17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99CDA-E777-9E4F-92C3-2ED1C3E52D5F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6E510-77F8-5442-9206-867BCEA6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4" indent="-342904" algn="l" defTabSz="4572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9" indent="-285753" algn="l" defTabSz="4572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4572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4572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4572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val 70">
            <a:extLst>
              <a:ext uri="{FF2B5EF4-FFF2-40B4-BE49-F238E27FC236}">
                <a16:creationId xmlns:a16="http://schemas.microsoft.com/office/drawing/2014/main" id="{5689C5D2-0848-D54C-A436-F88CBC9EC4E6}"/>
              </a:ext>
            </a:extLst>
          </p:cNvPr>
          <p:cNvSpPr/>
          <p:nvPr/>
        </p:nvSpPr>
        <p:spPr>
          <a:xfrm>
            <a:off x="6246330" y="2444509"/>
            <a:ext cx="497060" cy="4970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1748E0F-016D-5340-A58D-D3C61E9E8462}"/>
              </a:ext>
            </a:extLst>
          </p:cNvPr>
          <p:cNvSpPr/>
          <p:nvPr/>
        </p:nvSpPr>
        <p:spPr>
          <a:xfrm>
            <a:off x="1953964" y="2440040"/>
            <a:ext cx="497060" cy="4970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D9C0C7F-1C7F-D643-94DC-F7B39D3F9C4C}"/>
              </a:ext>
            </a:extLst>
          </p:cNvPr>
          <p:cNvCxnSpPr>
            <a:cxnSpLocks/>
          </p:cNvCxnSpPr>
          <p:nvPr/>
        </p:nvCxnSpPr>
        <p:spPr>
          <a:xfrm flipV="1">
            <a:off x="2623315" y="4442912"/>
            <a:ext cx="3362178" cy="2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9BA6F2A-E056-7C44-BB20-8D56CDD7CDD2}"/>
              </a:ext>
            </a:extLst>
          </p:cNvPr>
          <p:cNvSpPr/>
          <p:nvPr/>
        </p:nvSpPr>
        <p:spPr>
          <a:xfrm>
            <a:off x="1930330" y="4203218"/>
            <a:ext cx="497060" cy="4970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794EAA3-50C2-C04B-95CB-D5CA39A3D743}"/>
              </a:ext>
            </a:extLst>
          </p:cNvPr>
          <p:cNvSpPr/>
          <p:nvPr/>
        </p:nvSpPr>
        <p:spPr>
          <a:xfrm>
            <a:off x="6213625" y="4200985"/>
            <a:ext cx="497060" cy="4970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0B79B21-D2D8-8547-AC2B-1A953C1E1382}"/>
              </a:ext>
            </a:extLst>
          </p:cNvPr>
          <p:cNvSpPr txBox="1"/>
          <p:nvPr/>
        </p:nvSpPr>
        <p:spPr>
          <a:xfrm>
            <a:off x="767254" y="2471574"/>
            <a:ext cx="979755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Seller/</a:t>
            </a:r>
          </a:p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D9F660-5C3C-DE4C-BA7F-728CB121D32A}"/>
              </a:ext>
            </a:extLst>
          </p:cNvPr>
          <p:cNvSpPr txBox="1"/>
          <p:nvPr/>
        </p:nvSpPr>
        <p:spPr>
          <a:xfrm>
            <a:off x="6863644" y="4126352"/>
            <a:ext cx="1330429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Receiver’s</a:t>
            </a:r>
            <a:r>
              <a:rPr lang="en-US" sz="1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49123A-F6EA-EA4B-87C1-0D6C9D450859}"/>
              </a:ext>
            </a:extLst>
          </p:cNvPr>
          <p:cNvSpPr txBox="1"/>
          <p:nvPr/>
        </p:nvSpPr>
        <p:spPr>
          <a:xfrm>
            <a:off x="737931" y="4115146"/>
            <a:ext cx="1150892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Shipper’s</a:t>
            </a:r>
          </a:p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C47A663-24F3-5345-847D-9202F8B4117B}"/>
              </a:ext>
            </a:extLst>
          </p:cNvPr>
          <p:cNvSpPr txBox="1"/>
          <p:nvPr/>
        </p:nvSpPr>
        <p:spPr>
          <a:xfrm>
            <a:off x="6856627" y="2465360"/>
            <a:ext cx="1287532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Buyer/ </a:t>
            </a:r>
          </a:p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84F3B43-D7DE-EE48-B150-ABE7938136CC}"/>
              </a:ext>
            </a:extLst>
          </p:cNvPr>
          <p:cNvSpPr txBox="1"/>
          <p:nvPr/>
        </p:nvSpPr>
        <p:spPr>
          <a:xfrm>
            <a:off x="2968713" y="3956804"/>
            <a:ext cx="2809423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credit (UCP 600)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29F870B-E4D8-3442-87C2-B9DA9B4B067A}"/>
              </a:ext>
            </a:extLst>
          </p:cNvPr>
          <p:cNvSpPr txBox="1"/>
          <p:nvPr/>
        </p:nvSpPr>
        <p:spPr>
          <a:xfrm>
            <a:off x="3327863" y="4522675"/>
            <a:ext cx="206979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bill of lading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D8F73D3-6997-DD41-BBE2-4413A90E4B92}"/>
              </a:ext>
            </a:extLst>
          </p:cNvPr>
          <p:cNvCxnSpPr>
            <a:cxnSpLocks/>
          </p:cNvCxnSpPr>
          <p:nvPr/>
        </p:nvCxnSpPr>
        <p:spPr>
          <a:xfrm>
            <a:off x="2637967" y="2693039"/>
            <a:ext cx="3378590" cy="0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0B3A117-DD22-C34C-9AD4-419C7BF0A21D}"/>
              </a:ext>
            </a:extLst>
          </p:cNvPr>
          <p:cNvCxnSpPr>
            <a:cxnSpLocks/>
          </p:cNvCxnSpPr>
          <p:nvPr/>
        </p:nvCxnSpPr>
        <p:spPr>
          <a:xfrm flipH="1">
            <a:off x="6462155" y="2941570"/>
            <a:ext cx="13628" cy="1259417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32538E9-7E19-7D45-82DA-C01590B5E4CB}"/>
              </a:ext>
            </a:extLst>
          </p:cNvPr>
          <p:cNvCxnSpPr>
            <a:cxnSpLocks/>
          </p:cNvCxnSpPr>
          <p:nvPr/>
        </p:nvCxnSpPr>
        <p:spPr>
          <a:xfrm flipH="1">
            <a:off x="2178861" y="2941569"/>
            <a:ext cx="13628" cy="1259417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Document">
            <a:extLst>
              <a:ext uri="{FF2B5EF4-FFF2-40B4-BE49-F238E27FC236}">
                <a16:creationId xmlns:a16="http://schemas.microsoft.com/office/drawing/2014/main" id="{0EA732C7-8909-D54F-8A5F-4A827149D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7550" y="1989259"/>
            <a:ext cx="621869" cy="621869"/>
          </a:xfrm>
          <a:prstGeom prst="rect">
            <a:avLst/>
          </a:prstGeom>
        </p:spPr>
      </p:pic>
      <p:pic>
        <p:nvPicPr>
          <p:cNvPr id="45" name="Graphic 44" descr="Document">
            <a:extLst>
              <a:ext uri="{FF2B5EF4-FFF2-40B4-BE49-F238E27FC236}">
                <a16:creationId xmlns:a16="http://schemas.microsoft.com/office/drawing/2014/main" id="{8E177D30-0161-E84B-90AC-91BFC4F5A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1024" y="3381267"/>
            <a:ext cx="621869" cy="621869"/>
          </a:xfrm>
          <a:prstGeom prst="rect">
            <a:avLst/>
          </a:prstGeom>
        </p:spPr>
      </p:pic>
      <p:pic>
        <p:nvPicPr>
          <p:cNvPr id="10" name="Graphic 9" descr="Dollar">
            <a:extLst>
              <a:ext uri="{FF2B5EF4-FFF2-40B4-BE49-F238E27FC236}">
                <a16:creationId xmlns:a16="http://schemas.microsoft.com/office/drawing/2014/main" id="{EC281A6E-CD9E-6745-A93F-C52E0D56D7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4944" y="2000970"/>
            <a:ext cx="633627" cy="633627"/>
          </a:xfrm>
          <a:prstGeom prst="rect">
            <a:avLst/>
          </a:prstGeom>
        </p:spPr>
      </p:pic>
      <p:pic>
        <p:nvPicPr>
          <p:cNvPr id="46" name="Graphic 45" descr="Dollar">
            <a:extLst>
              <a:ext uri="{FF2B5EF4-FFF2-40B4-BE49-F238E27FC236}">
                <a16:creationId xmlns:a16="http://schemas.microsoft.com/office/drawing/2014/main" id="{404DC36F-05EE-D04C-8AA7-DC39FD054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2175" y="3390933"/>
            <a:ext cx="633627" cy="6336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CDE927-066B-124D-A8D8-A957F8013AD6}"/>
              </a:ext>
            </a:extLst>
          </p:cNvPr>
          <p:cNvSpPr txBox="1"/>
          <p:nvPr/>
        </p:nvSpPr>
        <p:spPr>
          <a:xfrm>
            <a:off x="2176903" y="367117"/>
            <a:ext cx="4366318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Movement of (1) document(s) of title in return for (2) cash (from buyer) OR a letter of credit (from buyer’s bank)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7177AE-A998-F848-8B21-BF09636E5BD1}"/>
              </a:ext>
            </a:extLst>
          </p:cNvPr>
          <p:cNvSpPr txBox="1"/>
          <p:nvPr/>
        </p:nvSpPr>
        <p:spPr>
          <a:xfrm>
            <a:off x="3341334" y="2817205"/>
            <a:ext cx="206979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bill of lading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455581-FB96-9E41-9A97-E81C38F29EA3}"/>
              </a:ext>
            </a:extLst>
          </p:cNvPr>
          <p:cNvSpPr txBox="1"/>
          <p:nvPr/>
        </p:nvSpPr>
        <p:spPr>
          <a:xfrm>
            <a:off x="4006549" y="2184752"/>
            <a:ext cx="723275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322733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278 L 0.23871 0.0027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62 L -0.23871 -0.00062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3457E-6 L 0.32882 -1.23457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278 L -0.33195 -0.00278 " pathEditMode="relative" ptsTypes="AA">
                                      <p:cBhvr>
                                        <p:cTn id="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1036</TotalTime>
  <Words>59</Words>
  <Application>Microsoft Macintosh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Francis Hornyold-Strickland</cp:lastModifiedBy>
  <cp:revision>133</cp:revision>
  <dcterms:created xsi:type="dcterms:W3CDTF">2010-04-12T23:12:02Z</dcterms:created>
  <dcterms:modified xsi:type="dcterms:W3CDTF">2020-04-28T09:48:58Z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